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8" r:id="rId1"/>
  </p:sldMasterIdLst>
  <p:notesMasterIdLst>
    <p:notesMasterId r:id="rId5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Lst>
  <p:sldSz cx="9144000" cy="5143500" type="screen16x9"/>
  <p:notesSz cx="6858000" cy="9144000"/>
  <p:embeddedFontLst>
    <p:embeddedFont>
      <p:font typeface="Lato" panose="020F0502020204030203" pitchFamily="34" charset="77"/>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9B3DE01-3DC8-4250-884F-1512A5EB6D1A}">
  <a:tblStyle styleId="{E9B3DE01-3DC8-4250-884F-1512A5EB6D1A}"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EBF3"/>
          </a:solidFill>
        </a:fill>
      </a:tcStyle>
    </a:wholeTbl>
    <a:band1H>
      <a:tcTxStyle/>
      <a:tcStyle>
        <a:tcBdr/>
        <a:fill>
          <a:solidFill>
            <a:srgbClr val="CAD4E7"/>
          </a:solidFill>
        </a:fill>
      </a:tcStyle>
    </a:band1H>
    <a:band2H>
      <a:tcTxStyle/>
      <a:tcStyle>
        <a:tcBdr/>
      </a:tcStyle>
    </a:band2H>
    <a:band1V>
      <a:tcTxStyle/>
      <a:tcStyle>
        <a:tcBdr/>
        <a:fill>
          <a:solidFill>
            <a:srgbClr val="CAD4E7"/>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A1F7D0DE-FE9A-4F8C-8762-C976A9A6AF09}"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9"/>
  </p:normalViewPr>
  <p:slideViewPr>
    <p:cSldViewPr snapToGrid="0">
      <p:cViewPr varScale="1">
        <p:scale>
          <a:sx n="138" d="100"/>
          <a:sy n="138" d="100"/>
        </p:scale>
        <p:origin x="784"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4" name="Google Shape;254;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5191b17124_6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 treejack test investigated the effectiveness of grouped content (including the accordion content).</a:t>
            </a:r>
            <a:endParaRPr/>
          </a:p>
        </p:txBody>
      </p:sp>
      <p:sp>
        <p:nvSpPr>
          <p:cNvPr id="322" name="Google Shape;322;g5191b17124_6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5932b7f201_0_1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SzPts val="1400"/>
              <a:buChar char="-"/>
            </a:pPr>
            <a:r>
              <a:rPr lang="en-US"/>
              <a:t>What other suggestions (re: navigability, plain language, etc.) do participants offer?</a:t>
            </a:r>
            <a:endParaRPr/>
          </a:p>
        </p:txBody>
      </p:sp>
      <p:sp>
        <p:nvSpPr>
          <p:cNvPr id="331" name="Google Shape;331;g5932b7f201_0_1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57958c16b8_2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9" name="Google Shape;339;g57958c16b8_2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5191b17124_3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100"/>
              <a:t>The treejack test investigated the effectiveness of grouped content (including the accordion content).</a:t>
            </a:r>
            <a:endParaRPr sz="1100"/>
          </a:p>
          <a:p>
            <a:pPr marL="0" lvl="0" indent="0" algn="l" rtl="0">
              <a:spcBef>
                <a:spcPts val="0"/>
              </a:spcBef>
              <a:spcAft>
                <a:spcPts val="0"/>
              </a:spcAft>
              <a:buNone/>
            </a:pPr>
            <a:endParaRPr sz="1100"/>
          </a:p>
          <a:p>
            <a:pPr marL="0" lvl="0" indent="0" algn="l" rtl="0">
              <a:lnSpc>
                <a:spcPct val="120000"/>
              </a:lnSpc>
              <a:spcBef>
                <a:spcPts val="0"/>
              </a:spcBef>
              <a:spcAft>
                <a:spcPts val="0"/>
              </a:spcAft>
              <a:buNone/>
            </a:pPr>
            <a:r>
              <a:rPr lang="en-US" sz="1100">
                <a:solidFill>
                  <a:schemeClr val="dk2"/>
                </a:solidFill>
                <a:latin typeface="Avenir"/>
                <a:ea typeface="Avenir"/>
                <a:cs typeface="Avenir"/>
                <a:sym typeface="Avenir"/>
              </a:rPr>
              <a:t>We structured the tree as we did because, in order to access the specific service(s) they need, users will have to click into an accordion (much as they had to click through different levels of the tree).</a:t>
            </a:r>
            <a:endParaRPr sz="1100">
              <a:solidFill>
                <a:schemeClr val="dk2"/>
              </a:solidFill>
              <a:latin typeface="Avenir"/>
              <a:ea typeface="Avenir"/>
              <a:cs typeface="Avenir"/>
              <a:sym typeface="Avenir"/>
            </a:endParaRPr>
          </a:p>
          <a:p>
            <a:pPr marL="0" lvl="0" indent="0" algn="l" rtl="0">
              <a:lnSpc>
                <a:spcPct val="120000"/>
              </a:lnSpc>
              <a:spcBef>
                <a:spcPts val="600"/>
              </a:spcBef>
              <a:spcAft>
                <a:spcPts val="600"/>
              </a:spcAft>
              <a:buNone/>
            </a:pPr>
            <a:r>
              <a:rPr lang="en-US" sz="1100">
                <a:solidFill>
                  <a:schemeClr val="dk2"/>
                </a:solidFill>
                <a:latin typeface="Avenir"/>
                <a:ea typeface="Avenir"/>
                <a:cs typeface="Avenir"/>
                <a:sym typeface="Avenir"/>
              </a:rPr>
              <a:t>Although the solution wasn’t perfect, we hoped it would replicate the experience of clicking into the accordions to learn more about various services. </a:t>
            </a:r>
            <a:endParaRPr sz="1100"/>
          </a:p>
        </p:txBody>
      </p:sp>
      <p:sp>
        <p:nvSpPr>
          <p:cNvPr id="347" name="Google Shape;347;g5191b17124_3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8" name="Google Shape;35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4" name="Google Shape;36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5932b7f201_0_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72" name="Google Shape;372;g5932b7f201_0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5932b7f201_0_2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0" name="Google Shape;380;g5932b7f201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5932b7f201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9" name="Google Shape;389;g5932b7f201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57958c16b8_2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7" name="Google Shape;397;g57958c16b8_2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59db047ba1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1" name="Google Shape;261;g59db047ba1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57958c16b8_2_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57958c16b8_2_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4" name="Google Shape;404;g57958c16b8_2_2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5191b17124_12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1100"/>
              <a:t>The treejack test investigated the effectiveness of grouped content (including the accordion content).</a:t>
            </a:r>
            <a:endParaRPr sz="1100"/>
          </a:p>
          <a:p>
            <a:pPr marL="0" lvl="0" indent="0" algn="l" rtl="0">
              <a:spcBef>
                <a:spcPts val="0"/>
              </a:spcBef>
              <a:spcAft>
                <a:spcPts val="0"/>
              </a:spcAft>
              <a:buNone/>
            </a:pPr>
            <a:endParaRPr sz="1100"/>
          </a:p>
          <a:p>
            <a:pPr marL="0" lvl="0" indent="0" algn="l" rtl="0">
              <a:lnSpc>
                <a:spcPct val="120000"/>
              </a:lnSpc>
              <a:spcBef>
                <a:spcPts val="0"/>
              </a:spcBef>
              <a:spcAft>
                <a:spcPts val="0"/>
              </a:spcAft>
              <a:buNone/>
            </a:pPr>
            <a:r>
              <a:rPr lang="en-US" sz="1100">
                <a:solidFill>
                  <a:schemeClr val="dk2"/>
                </a:solidFill>
                <a:latin typeface="Avenir"/>
                <a:ea typeface="Avenir"/>
                <a:cs typeface="Avenir"/>
                <a:sym typeface="Avenir"/>
              </a:rPr>
              <a:t>We structured the tree as we did because, in order to access the specific service(s) they need, users will have to click into an accordion (much as they had to click through different levels of the tree).</a:t>
            </a:r>
            <a:endParaRPr sz="1100">
              <a:solidFill>
                <a:schemeClr val="dk2"/>
              </a:solidFill>
              <a:latin typeface="Avenir"/>
              <a:ea typeface="Avenir"/>
              <a:cs typeface="Avenir"/>
              <a:sym typeface="Avenir"/>
            </a:endParaRPr>
          </a:p>
          <a:p>
            <a:pPr marL="0" lvl="0" indent="0" algn="l" rtl="0">
              <a:lnSpc>
                <a:spcPct val="120000"/>
              </a:lnSpc>
              <a:spcBef>
                <a:spcPts val="600"/>
              </a:spcBef>
              <a:spcAft>
                <a:spcPts val="600"/>
              </a:spcAft>
              <a:buNone/>
            </a:pPr>
            <a:r>
              <a:rPr lang="en-US" sz="1100">
                <a:solidFill>
                  <a:schemeClr val="dk2"/>
                </a:solidFill>
                <a:latin typeface="Avenir"/>
                <a:ea typeface="Avenir"/>
                <a:cs typeface="Avenir"/>
                <a:sym typeface="Avenir"/>
              </a:rPr>
              <a:t>Although the solution wasn’t perfect, we hoped it would replicate the experience of clicking into the accordions to learn more about various services. </a:t>
            </a:r>
            <a:endParaRPr sz="1100"/>
          </a:p>
        </p:txBody>
      </p:sp>
      <p:sp>
        <p:nvSpPr>
          <p:cNvPr id="410" name="Google Shape;410;g5191b17124_12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7958c16b8_2_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457200" lvl="0" indent="-317500" algn="l" rtl="0">
              <a:lnSpc>
                <a:spcPct val="115000"/>
              </a:lnSpc>
              <a:spcBef>
                <a:spcPts val="0"/>
              </a:spcBef>
              <a:spcAft>
                <a:spcPts val="0"/>
              </a:spcAft>
              <a:buClr>
                <a:srgbClr val="434343"/>
              </a:buClr>
              <a:buSzPts val="1400"/>
              <a:buFont typeface="Avenir"/>
              <a:buChar char="•"/>
            </a:pPr>
            <a:r>
              <a:rPr lang="en-US" sz="1400">
                <a:solidFill>
                  <a:srgbClr val="434343"/>
                </a:solidFill>
                <a:latin typeface="Avenir"/>
                <a:ea typeface="Avenir"/>
                <a:cs typeface="Avenir"/>
                <a:sym typeface="Avenir"/>
              </a:rPr>
              <a:t>Need to talk to someone about MyHealtheVet (32%) // Mobility services (wheelchairs) (32%) // Lodging for your family (32%) - tasks 11, 9, and 16, respectively</a:t>
            </a:r>
            <a:endParaRPr sz="1400">
              <a:solidFill>
                <a:srgbClr val="434343"/>
              </a:solidFill>
              <a:latin typeface="Avenir"/>
              <a:ea typeface="Avenir"/>
              <a:cs typeface="Avenir"/>
              <a:sym typeface="Avenir"/>
            </a:endParaRPr>
          </a:p>
          <a:p>
            <a:pPr marL="0" lvl="0" indent="0" algn="l" rtl="0">
              <a:spcBef>
                <a:spcPts val="0"/>
              </a:spcBef>
              <a:spcAft>
                <a:spcPts val="0"/>
              </a:spcAft>
              <a:buNone/>
            </a:pPr>
            <a:endParaRPr/>
          </a:p>
        </p:txBody>
      </p:sp>
      <p:sp>
        <p:nvSpPr>
          <p:cNvPr id="423" name="Google Shape;423;g57958c16b8_2_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57958c16b8_2_6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400">
              <a:solidFill>
                <a:srgbClr val="434343"/>
              </a:solidFill>
              <a:latin typeface="Avenir"/>
              <a:ea typeface="Avenir"/>
              <a:cs typeface="Avenir"/>
              <a:sym typeface="Avenir"/>
            </a:endParaRPr>
          </a:p>
          <a:p>
            <a:pPr marL="0" lvl="0" indent="0" algn="l" rtl="0">
              <a:spcBef>
                <a:spcPts val="0"/>
              </a:spcBef>
              <a:spcAft>
                <a:spcPts val="0"/>
              </a:spcAft>
              <a:buNone/>
            </a:pPr>
            <a:endParaRPr/>
          </a:p>
        </p:txBody>
      </p:sp>
      <p:sp>
        <p:nvSpPr>
          <p:cNvPr id="431" name="Google Shape;431;g57958c16b8_2_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7958c16b8_2_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400">
              <a:solidFill>
                <a:srgbClr val="434343"/>
              </a:solidFill>
              <a:latin typeface="Avenir"/>
              <a:ea typeface="Avenir"/>
              <a:cs typeface="Avenir"/>
              <a:sym typeface="Avenir"/>
            </a:endParaRPr>
          </a:p>
          <a:p>
            <a:pPr marL="0" lvl="0" indent="0" algn="l" rtl="0">
              <a:spcBef>
                <a:spcPts val="0"/>
              </a:spcBef>
              <a:spcAft>
                <a:spcPts val="0"/>
              </a:spcAft>
              <a:buNone/>
            </a:pPr>
            <a:endParaRPr/>
          </a:p>
        </p:txBody>
      </p:sp>
      <p:sp>
        <p:nvSpPr>
          <p:cNvPr id="440" name="Google Shape;440;g57958c16b8_2_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57958c16b8_2_4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400">
                <a:solidFill>
                  <a:srgbClr val="434343"/>
                </a:solidFill>
                <a:latin typeface="Avenir"/>
                <a:ea typeface="Avenir"/>
                <a:cs typeface="Avenir"/>
                <a:sym typeface="Avenir"/>
              </a:rPr>
              <a:t>Primary care may have been incorrectly chosen because of Veterans’ experience of having to see their primary-care provider in order to get access to specialty care (which is something we heard during our onsite research). </a:t>
            </a:r>
            <a:endParaRPr sz="1400">
              <a:solidFill>
                <a:srgbClr val="434343"/>
              </a:solidFill>
              <a:latin typeface="Avenir"/>
              <a:ea typeface="Avenir"/>
              <a:cs typeface="Avenir"/>
              <a:sym typeface="Avenir"/>
            </a:endParaRPr>
          </a:p>
          <a:p>
            <a:pPr marL="0" lvl="0" indent="0" algn="l" rtl="0">
              <a:spcBef>
                <a:spcPts val="0"/>
              </a:spcBef>
              <a:spcAft>
                <a:spcPts val="0"/>
              </a:spcAft>
              <a:buNone/>
            </a:pPr>
            <a:endParaRPr/>
          </a:p>
        </p:txBody>
      </p:sp>
      <p:sp>
        <p:nvSpPr>
          <p:cNvPr id="448" name="Google Shape;448;g57958c16b8_2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57958c16b8_2_5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sz="1400">
              <a:solidFill>
                <a:srgbClr val="434343"/>
              </a:solidFill>
              <a:latin typeface="Avenir"/>
              <a:ea typeface="Avenir"/>
              <a:cs typeface="Avenir"/>
              <a:sym typeface="Avenir"/>
            </a:endParaRPr>
          </a:p>
          <a:p>
            <a:pPr marL="0" lvl="0" indent="0" algn="l" rtl="0">
              <a:spcBef>
                <a:spcPts val="0"/>
              </a:spcBef>
              <a:spcAft>
                <a:spcPts val="0"/>
              </a:spcAft>
              <a:buNone/>
            </a:pPr>
            <a:endParaRPr/>
          </a:p>
        </p:txBody>
      </p:sp>
      <p:sp>
        <p:nvSpPr>
          <p:cNvPr id="456" name="Google Shape;456;g57958c16b8_2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57958c16b8_2_8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sz="1400">
                <a:solidFill>
                  <a:srgbClr val="434343"/>
                </a:solidFill>
                <a:latin typeface="Avenir"/>
                <a:ea typeface="Avenir"/>
                <a:cs typeface="Avenir"/>
                <a:sym typeface="Avenir"/>
              </a:rPr>
              <a:t>Here’s a visual representation of the destination fail rates. The row of orange boxes represents fail rates for Primary Care, and the row of red and orange boxes represents fail rates for About Us. </a:t>
            </a:r>
            <a:endParaRPr sz="1400">
              <a:solidFill>
                <a:srgbClr val="434343"/>
              </a:solidFill>
              <a:latin typeface="Avenir"/>
              <a:ea typeface="Avenir"/>
              <a:cs typeface="Avenir"/>
              <a:sym typeface="Avenir"/>
            </a:endParaRPr>
          </a:p>
          <a:p>
            <a:pPr marL="0" lvl="0" indent="0" algn="l" rtl="0">
              <a:spcBef>
                <a:spcPts val="0"/>
              </a:spcBef>
              <a:spcAft>
                <a:spcPts val="0"/>
              </a:spcAft>
              <a:buNone/>
            </a:pPr>
            <a:endParaRPr/>
          </a:p>
        </p:txBody>
      </p:sp>
      <p:sp>
        <p:nvSpPr>
          <p:cNvPr id="464" name="Google Shape;464;g57958c16b8_2_8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4" name="Google Shape;47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57958c16b8_2_7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57958c16b8_2_7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1" name="Google Shape;481;g57958c16b8_2_7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9" name="Google Shape;26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5191b17124_3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5191b17124_3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9" name="Google Shape;489;g5191b17124_3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57958c16b8_2_9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Making this change may eliminate the confusion stemming from “Other Services.” It draws on the finding that “Services that are (ostensibly) more commonly used had higher task success rates.” </a:t>
            </a:r>
            <a:endParaRPr/>
          </a:p>
        </p:txBody>
      </p:sp>
      <p:sp>
        <p:nvSpPr>
          <p:cNvPr id="495" name="Google Shape;495;g57958c16b8_2_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57958c16b8_2_1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Making this change may eliminate the confusion stemming from “Other Services.” It draws on the finding that “Services that are (ostensibly) more commonly used had higher task success rates.” </a:t>
            </a:r>
            <a:endParaRPr/>
          </a:p>
        </p:txBody>
      </p:sp>
      <p:sp>
        <p:nvSpPr>
          <p:cNvPr id="503" name="Google Shape;503;g57958c16b8_2_1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57958c16b8_2_1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5" name="Google Shape;515;g57958c16b8_2_1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57958c16b8_2_1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4" name="Google Shape;524;g57958c16b8_2_1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191b17124_3_5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34" name="Google Shape;534;g5191b17124_3_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5191b17124_3_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5" name="Google Shape;545;g5191b17124_3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57958c16b8_2_1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8" name="Google Shape;558;g57958c16b8_2_1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57958c16b8_2_17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70" name="Google Shape;570;g57958c16b8_2_1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57958c16b8_2_1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4" name="Google Shape;584;g57958c16b8_2_1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8" name="Google Shape;27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57958c16b8_2_19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Making this change may eliminate the confusion stemming from “Other Services.” It draws on the finding that “Services that are (ostensibly) more commonly used had higher task success rates.” </a:t>
            </a:r>
            <a:endParaRPr/>
          </a:p>
        </p:txBody>
      </p:sp>
      <p:sp>
        <p:nvSpPr>
          <p:cNvPr id="592" name="Google Shape;592;g57958c16b8_2_1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57958c16b8_2_10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Making this change may eliminate the confusion stemming from “Other Services.” It draws on the finding that “Services that are (ostensibly) more commonly used had higher task success rates.” </a:t>
            </a:r>
            <a:endParaRPr/>
          </a:p>
        </p:txBody>
      </p:sp>
      <p:sp>
        <p:nvSpPr>
          <p:cNvPr id="600" name="Google Shape;600;g57958c16b8_2_1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57958c16b8_2_20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Making this change may eliminate the confusion stemming from “Other Services.” It draws on the finding that “Services that are (ostensibly) more commonly used had higher task success rates.” </a:t>
            </a:r>
            <a:endParaRPr/>
          </a:p>
        </p:txBody>
      </p:sp>
      <p:sp>
        <p:nvSpPr>
          <p:cNvPr id="608" name="Google Shape;608;g57958c16b8_2_2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57958c16b8_2_10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Making this change may eliminate the confusion stemming from “Other Services.” It draws on the finding that “Services that are (ostensibly) more commonly used had higher task success rates.” </a:t>
            </a:r>
            <a:endParaRPr/>
          </a:p>
        </p:txBody>
      </p:sp>
      <p:sp>
        <p:nvSpPr>
          <p:cNvPr id="616" name="Google Shape;616;g57958c16b8_2_1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5191b17124_7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Notes:</a:t>
            </a:r>
            <a:endParaRPr/>
          </a:p>
          <a:p>
            <a:pPr marL="457200" lvl="0" indent="-317500" algn="l" rtl="0">
              <a:spcBef>
                <a:spcPts val="0"/>
              </a:spcBef>
              <a:spcAft>
                <a:spcPts val="0"/>
              </a:spcAft>
              <a:buSzPts val="1400"/>
              <a:buAutoNum type="arabicParenR"/>
            </a:pPr>
            <a:r>
              <a:rPr lang="en-US"/>
              <a:t>“Caregiver” is a term that’s more public friendly (even if someone has no experience with VA’s medical services, they’re likely to understand what a caregiver is)</a:t>
            </a:r>
            <a:endParaRPr/>
          </a:p>
          <a:p>
            <a:pPr marL="457200" lvl="0" indent="-317500" algn="l" rtl="0">
              <a:spcBef>
                <a:spcPts val="0"/>
              </a:spcBef>
              <a:spcAft>
                <a:spcPts val="0"/>
              </a:spcAft>
              <a:buSzPts val="1400"/>
              <a:buAutoNum type="arabicParenR"/>
            </a:pPr>
            <a:r>
              <a:rPr lang="en-US"/>
              <a:t>Likewise, “Job programs” and “Employment programs” are much easier to understand/much more straightforward than the current label. </a:t>
            </a:r>
            <a:endParaRPr/>
          </a:p>
        </p:txBody>
      </p:sp>
      <p:sp>
        <p:nvSpPr>
          <p:cNvPr id="624" name="Google Shape;624;g5191b17124_7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5932b7f201_0_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addition to adding filtered lists, we could provide a comprehensive sitemap (similar to USAA’s) to help users find the services they need.</a:t>
            </a:r>
            <a:endParaRPr/>
          </a:p>
        </p:txBody>
      </p:sp>
      <p:sp>
        <p:nvSpPr>
          <p:cNvPr id="633" name="Google Shape;633;g5932b7f201_0_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5932b7f201_0_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Introduce co-branding/icons to indicate where data is coming from and/or where the user is going.</a:t>
            </a:r>
            <a:endParaRPr/>
          </a:p>
        </p:txBody>
      </p:sp>
      <p:sp>
        <p:nvSpPr>
          <p:cNvPr id="641" name="Google Shape;641;g5932b7f201_0_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5932b7f201_0_5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9" name="Google Shape;649;g5932b7f201_0_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5191b17124_19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57" name="Google Shape;657;g5191b17124_19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5191b17124_19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63" name="Google Shape;663;g5191b17124_19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if participants can find and understand the health services they need. </a:t>
            </a:r>
            <a:endParaRPr/>
          </a:p>
        </p:txBody>
      </p:sp>
      <p:sp>
        <p:nvSpPr>
          <p:cNvPr id="284" name="Google Shape;284;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4986945c25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1" name="Google Shape;671;g4986945c25_0_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72" name="Google Shape;672;g4986945c25_0_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50</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57958c16b8_2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To test if participants can find and understand the health (and other) services they need, within a grouped structure.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292" name="Google Shape;292;g57958c16b8_2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0" name="Google Shape;3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SzPts val="1400"/>
              <a:buChar char="-"/>
            </a:pPr>
            <a:r>
              <a:rPr lang="en-US"/>
              <a:t>Most participants were visiting for appointments. At the Seattle VAMC, participants were both waiting for appointments and attending a health fair.</a:t>
            </a:r>
            <a:endParaRPr/>
          </a:p>
          <a:p>
            <a:pPr marL="457200" lvl="0" indent="-317500" algn="l" rtl="0">
              <a:spcBef>
                <a:spcPts val="0"/>
              </a:spcBef>
              <a:spcAft>
                <a:spcPts val="0"/>
              </a:spcAft>
              <a:buSzPts val="1400"/>
              <a:buChar char="-"/>
            </a:pPr>
            <a:r>
              <a:rPr lang="en-US"/>
              <a:t>Sessions lasted anywhere from 5 to 30 minutes, depending on participants’ availability. Most sessions lasted longer than 10 minutes. </a:t>
            </a:r>
            <a:endParaRPr/>
          </a:p>
          <a:p>
            <a:pPr marL="457200" lvl="0" indent="-317500" algn="l" rtl="0">
              <a:spcBef>
                <a:spcPts val="0"/>
              </a:spcBef>
              <a:spcAft>
                <a:spcPts val="0"/>
              </a:spcAft>
              <a:buSzPts val="1400"/>
              <a:buChar char="-"/>
            </a:pPr>
            <a:r>
              <a:rPr lang="en-US"/>
              <a:t>Lessons learned: Open lobby/hallway spaces are too distracting for these kinds of interactions. Additionally, simultaneous events (e.g., health fair) provided extra distraction.</a:t>
            </a:r>
            <a:endParaRPr/>
          </a:p>
        </p:txBody>
      </p:sp>
      <p:sp>
        <p:nvSpPr>
          <p:cNvPr id="306" name="Google Shape;30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5191b17124_12_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457200" lvl="0" indent="-317500" algn="l" rtl="0">
              <a:spcBef>
                <a:spcPts val="0"/>
              </a:spcBef>
              <a:spcAft>
                <a:spcPts val="0"/>
              </a:spcAft>
              <a:buSzPts val="1400"/>
              <a:buChar char="-"/>
            </a:pPr>
            <a:r>
              <a:rPr lang="en-US"/>
              <a:t>Most participants were visiting for appointments. At the Seattle VAMC, participants were both waiting for appointments and attending a health fair.</a:t>
            </a:r>
            <a:endParaRPr/>
          </a:p>
          <a:p>
            <a:pPr marL="457200" lvl="0" indent="-317500" algn="l" rtl="0">
              <a:spcBef>
                <a:spcPts val="0"/>
              </a:spcBef>
              <a:spcAft>
                <a:spcPts val="0"/>
              </a:spcAft>
              <a:buSzPts val="1400"/>
              <a:buChar char="-"/>
            </a:pPr>
            <a:r>
              <a:rPr lang="en-US"/>
              <a:t>Sessions lasted anywhere from 5 to 30 minutes, depending on participants’ availability. Most sessions lasted longer than 10 minutes. </a:t>
            </a:r>
            <a:endParaRPr/>
          </a:p>
          <a:p>
            <a:pPr marL="457200" lvl="0" indent="-317500" algn="l" rtl="0">
              <a:spcBef>
                <a:spcPts val="0"/>
              </a:spcBef>
              <a:spcAft>
                <a:spcPts val="0"/>
              </a:spcAft>
              <a:buSzPts val="1400"/>
              <a:buChar char="-"/>
            </a:pPr>
            <a:r>
              <a:rPr lang="en-US"/>
              <a:t>Lessons learned: Open lobby/hallway spaces are too distracting for these kinds of interactions. Additionally, simultaneous events (e.g., health fair) provided extra distraction.</a:t>
            </a:r>
            <a:endParaRPr/>
          </a:p>
        </p:txBody>
      </p:sp>
      <p:sp>
        <p:nvSpPr>
          <p:cNvPr id="314" name="Google Shape;314;g5191b17124_12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1143000" y="2571750"/>
            <a:ext cx="6858000" cy="148681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3600"/>
              <a:buFont typeface="Avenir"/>
              <a:buNone/>
              <a:defRPr sz="3600" b="1" i="0">
                <a:solidFill>
                  <a:schemeClr val="dk1"/>
                </a:solidFill>
                <a:latin typeface="Avenir"/>
                <a:ea typeface="Avenir"/>
                <a:cs typeface="Avenir"/>
                <a:sym typeface="Avenir"/>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143000" y="4058560"/>
            <a:ext cx="6858000" cy="570590"/>
          </a:xfrm>
          <a:prstGeom prst="rect">
            <a:avLst/>
          </a:prstGeom>
          <a:noFill/>
          <a:ln>
            <a:noFill/>
          </a:ln>
        </p:spPr>
        <p:txBody>
          <a:bodyPr spcFirstLastPara="1" wrap="square" lIns="91425" tIns="45700" rIns="91425" bIns="45700" anchor="t" anchorCtr="0">
            <a:noAutofit/>
          </a:bodyPr>
          <a:lstStyle>
            <a:lvl1pPr lvl="0" algn="ctr">
              <a:lnSpc>
                <a:spcPct val="120000"/>
              </a:lnSpc>
              <a:spcBef>
                <a:spcPts val="0"/>
              </a:spcBef>
              <a:spcAft>
                <a:spcPts val="0"/>
              </a:spcAft>
              <a:buClr>
                <a:schemeClr val="lt2"/>
              </a:buClr>
              <a:buSzPts val="1400"/>
              <a:buNone/>
              <a:defRPr sz="1400">
                <a:solidFill>
                  <a:schemeClr val="lt2"/>
                </a:solidFill>
              </a:defRPr>
            </a:lvl1pPr>
            <a:lvl2pPr lvl="1" algn="ctr">
              <a:lnSpc>
                <a:spcPct val="120000"/>
              </a:lnSpc>
              <a:spcBef>
                <a:spcPts val="0"/>
              </a:spcBef>
              <a:spcAft>
                <a:spcPts val="0"/>
              </a:spcAft>
              <a:buClr>
                <a:schemeClr val="dk2"/>
              </a:buClr>
              <a:buSzPts val="1500"/>
              <a:buNone/>
              <a:defRPr sz="1500"/>
            </a:lvl2pPr>
            <a:lvl3pPr lvl="2" algn="ctr">
              <a:lnSpc>
                <a:spcPct val="120000"/>
              </a:lnSpc>
              <a:spcBef>
                <a:spcPts val="600"/>
              </a:spcBef>
              <a:spcAft>
                <a:spcPts val="0"/>
              </a:spcAft>
              <a:buClr>
                <a:schemeClr val="dk2"/>
              </a:buClr>
              <a:buSzPts val="1350"/>
              <a:buNone/>
              <a:defRPr sz="1350"/>
            </a:lvl3pPr>
            <a:lvl4pPr lvl="3" algn="ctr">
              <a:lnSpc>
                <a:spcPct val="120000"/>
              </a:lnSpc>
              <a:spcBef>
                <a:spcPts val="600"/>
              </a:spcBef>
              <a:spcAft>
                <a:spcPts val="0"/>
              </a:spcAft>
              <a:buClr>
                <a:schemeClr val="dk2"/>
              </a:buClr>
              <a:buSzPts val="1200"/>
              <a:buNone/>
              <a:defRPr sz="1200"/>
            </a:lvl4pPr>
            <a:lvl5pPr lvl="4" algn="ctr">
              <a:lnSpc>
                <a:spcPct val="120000"/>
              </a:lnSpc>
              <a:spcBef>
                <a:spcPts val="600"/>
              </a:spcBef>
              <a:spcAft>
                <a:spcPts val="0"/>
              </a:spcAft>
              <a:buClr>
                <a:schemeClr val="dk2"/>
              </a:buClr>
              <a:buSzPts val="1200"/>
              <a:buNone/>
              <a:defRPr sz="1200"/>
            </a:lvl5pPr>
            <a:lvl6pPr lvl="5" algn="ctr">
              <a:lnSpc>
                <a:spcPct val="90000"/>
              </a:lnSpc>
              <a:spcBef>
                <a:spcPts val="600"/>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a:endParaRPr/>
          </a:p>
        </p:txBody>
      </p:sp>
      <p:sp>
        <p:nvSpPr>
          <p:cNvPr id="18" name="Google Shape;18;p2"/>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pic>
        <p:nvPicPr>
          <p:cNvPr id="19" name="Google Shape;19;p2"/>
          <p:cNvPicPr preferRelativeResize="0"/>
          <p:nvPr/>
        </p:nvPicPr>
        <p:blipFill rotWithShape="1">
          <a:blip r:embed="rId2">
            <a:alphaModFix/>
          </a:blip>
          <a:srcRect/>
          <a:stretch/>
        </p:blipFill>
        <p:spPr>
          <a:xfrm>
            <a:off x="0" y="0"/>
            <a:ext cx="9144000" cy="2759363"/>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ontent dark">
  <p:cSld name="Title and Content dark">
    <p:bg>
      <p:bgPr>
        <a:solidFill>
          <a:schemeClr val="accent1"/>
        </a:solidFill>
        <a:effectLst/>
      </p:bgPr>
    </p:bg>
    <p:spTree>
      <p:nvGrpSpPr>
        <p:cNvPr id="1" name="Shape 76"/>
        <p:cNvGrpSpPr/>
        <p:nvPr/>
      </p:nvGrpSpPr>
      <p:grpSpPr>
        <a:xfrm>
          <a:off x="0" y="0"/>
          <a:ext cx="0" cy="0"/>
          <a:chOff x="0" y="0"/>
          <a:chExt cx="0" cy="0"/>
        </a:xfrm>
      </p:grpSpPr>
      <p:sp>
        <p:nvSpPr>
          <p:cNvPr id="77" name="Google Shape;77;p11"/>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1"/>
              </a:buClr>
              <a:buSzPts val="2800"/>
              <a:buFont typeface="Avenir"/>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1"/>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lt1"/>
              </a:buClr>
              <a:buSzPts val="2000"/>
              <a:buChar char="•"/>
              <a:defRPr>
                <a:solidFill>
                  <a:schemeClr val="lt1"/>
                </a:solidFill>
              </a:defRPr>
            </a:lvl1pPr>
            <a:lvl2pPr marL="914400" lvl="1" indent="-355600" algn="l">
              <a:lnSpc>
                <a:spcPct val="120000"/>
              </a:lnSpc>
              <a:spcBef>
                <a:spcPts val="600"/>
              </a:spcBef>
              <a:spcAft>
                <a:spcPts val="0"/>
              </a:spcAft>
              <a:buClr>
                <a:schemeClr val="lt1"/>
              </a:buClr>
              <a:buSzPts val="2000"/>
              <a:buChar char="•"/>
              <a:defRPr>
                <a:solidFill>
                  <a:schemeClr val="lt1"/>
                </a:solidFill>
              </a:defRPr>
            </a:lvl2pPr>
            <a:lvl3pPr marL="1371600" lvl="2" indent="-355600" algn="l">
              <a:lnSpc>
                <a:spcPct val="120000"/>
              </a:lnSpc>
              <a:spcBef>
                <a:spcPts val="600"/>
              </a:spcBef>
              <a:spcAft>
                <a:spcPts val="0"/>
              </a:spcAft>
              <a:buClr>
                <a:schemeClr val="lt1"/>
              </a:buClr>
              <a:buSzPts val="2000"/>
              <a:buChar char="•"/>
              <a:defRPr>
                <a:solidFill>
                  <a:schemeClr val="lt1"/>
                </a:solidFill>
              </a:defRPr>
            </a:lvl3pPr>
            <a:lvl4pPr marL="1828800" lvl="3" indent="-355600" algn="l">
              <a:lnSpc>
                <a:spcPct val="120000"/>
              </a:lnSpc>
              <a:spcBef>
                <a:spcPts val="600"/>
              </a:spcBef>
              <a:spcAft>
                <a:spcPts val="0"/>
              </a:spcAft>
              <a:buClr>
                <a:schemeClr val="lt1"/>
              </a:buClr>
              <a:buSzPts val="2000"/>
              <a:buChar char="•"/>
              <a:defRPr>
                <a:solidFill>
                  <a:schemeClr val="lt1"/>
                </a:solidFill>
              </a:defRPr>
            </a:lvl4pPr>
            <a:lvl5pPr marL="2286000" lvl="4" indent="-355600" algn="l">
              <a:lnSpc>
                <a:spcPct val="120000"/>
              </a:lnSpc>
              <a:spcBef>
                <a:spcPts val="600"/>
              </a:spcBef>
              <a:spcAft>
                <a:spcPts val="0"/>
              </a:spcAft>
              <a:buClr>
                <a:schemeClr val="lt1"/>
              </a:buClr>
              <a:buSzPts val="2000"/>
              <a:buChar char="•"/>
              <a:defRPr>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79" name="Google Shape;79;p11"/>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1"/>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82" name="Google Shape;82;p11"/>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rgbClr val="C3DCF3"/>
              </a:buClr>
              <a:buSzPts val="1200"/>
              <a:buNone/>
              <a:defRPr sz="1200" b="1" cap="none">
                <a:solidFill>
                  <a:srgbClr val="C3DCF3"/>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83"/>
        <p:cNvGrpSpPr/>
        <p:nvPr/>
      </p:nvGrpSpPr>
      <p:grpSpPr>
        <a:xfrm>
          <a:off x="0" y="0"/>
          <a:ext cx="0" cy="0"/>
          <a:chOff x="0" y="0"/>
          <a:chExt cx="0" cy="0"/>
        </a:xfrm>
      </p:grpSpPr>
      <p:sp>
        <p:nvSpPr>
          <p:cNvPr id="84" name="Google Shape;84;p12"/>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12"/>
          <p:cNvSpPr txBox="1">
            <a:spLocks noGrp="1"/>
          </p:cNvSpPr>
          <p:nvPr>
            <p:ph type="body" idx="1"/>
          </p:nvPr>
        </p:nvSpPr>
        <p:spPr>
          <a:xfrm>
            <a:off x="457200" y="1856790"/>
            <a:ext cx="3962400" cy="2775933"/>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0"/>
              </a:spcBef>
              <a:spcAft>
                <a:spcPts val="0"/>
              </a:spcAft>
              <a:buClr>
                <a:schemeClr val="dk2"/>
              </a:buClr>
              <a:buSzPts val="1800"/>
              <a:buChar char="•"/>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6" name="Google Shape;86;p12"/>
          <p:cNvSpPr txBox="1">
            <a:spLocks noGrp="1"/>
          </p:cNvSpPr>
          <p:nvPr>
            <p:ph type="body" idx="2"/>
          </p:nvPr>
        </p:nvSpPr>
        <p:spPr>
          <a:xfrm>
            <a:off x="4724400" y="1856790"/>
            <a:ext cx="3962400" cy="2775933"/>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0"/>
              </a:spcBef>
              <a:spcAft>
                <a:spcPts val="0"/>
              </a:spcAft>
              <a:buClr>
                <a:schemeClr val="dk2"/>
              </a:buClr>
              <a:buSzPts val="1800"/>
              <a:buChar char="•"/>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7" name="Google Shape;87;p12"/>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2"/>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2"/>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90" name="Google Shape;90;p12"/>
          <p:cNvSpPr txBox="1">
            <a:spLocks noGrp="1"/>
          </p:cNvSpPr>
          <p:nvPr>
            <p:ph type="body" idx="3"/>
          </p:nvPr>
        </p:nvSpPr>
        <p:spPr>
          <a:xfrm>
            <a:off x="457200" y="1276351"/>
            <a:ext cx="7543800" cy="44827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dk2"/>
              </a:buClr>
              <a:buSzPts val="2000"/>
              <a:buNone/>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91" name="Google Shape;91;p12"/>
          <p:cNvSpPr txBox="1">
            <a:spLocks noGrp="1"/>
          </p:cNvSpPr>
          <p:nvPr>
            <p:ph type="body" idx="4"/>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ntent dark">
  <p:cSld name="Two Content dark">
    <p:bg>
      <p:bgPr>
        <a:solidFill>
          <a:schemeClr val="accent1"/>
        </a:solidFill>
        <a:effectLst/>
      </p:bgPr>
    </p:bg>
    <p:spTree>
      <p:nvGrpSpPr>
        <p:cNvPr id="1" name="Shape 92"/>
        <p:cNvGrpSpPr/>
        <p:nvPr/>
      </p:nvGrpSpPr>
      <p:grpSpPr>
        <a:xfrm>
          <a:off x="0" y="0"/>
          <a:ext cx="0" cy="0"/>
          <a:chOff x="0" y="0"/>
          <a:chExt cx="0" cy="0"/>
        </a:xfrm>
      </p:grpSpPr>
      <p:sp>
        <p:nvSpPr>
          <p:cNvPr id="93" name="Google Shape;93;p13"/>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1"/>
              </a:buClr>
              <a:buSzPts val="2800"/>
              <a:buFont typeface="Avenir"/>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13"/>
          <p:cNvSpPr txBox="1">
            <a:spLocks noGrp="1"/>
          </p:cNvSpPr>
          <p:nvPr>
            <p:ph type="body" idx="1"/>
          </p:nvPr>
        </p:nvSpPr>
        <p:spPr>
          <a:xfrm>
            <a:off x="457200" y="1856790"/>
            <a:ext cx="3962400" cy="2775933"/>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lt1"/>
              </a:buClr>
              <a:buSzPts val="2000"/>
              <a:buChar char="•"/>
              <a:defRPr>
                <a:solidFill>
                  <a:schemeClr val="lt1"/>
                </a:solidFill>
              </a:defRPr>
            </a:lvl1pPr>
            <a:lvl2pPr marL="914400" lvl="1" indent="-355600" algn="l">
              <a:lnSpc>
                <a:spcPct val="120000"/>
              </a:lnSpc>
              <a:spcBef>
                <a:spcPts val="600"/>
              </a:spcBef>
              <a:spcAft>
                <a:spcPts val="0"/>
              </a:spcAft>
              <a:buClr>
                <a:schemeClr val="lt1"/>
              </a:buClr>
              <a:buSzPts val="2000"/>
              <a:buChar char="•"/>
              <a:defRPr>
                <a:solidFill>
                  <a:schemeClr val="lt1"/>
                </a:solidFill>
              </a:defRPr>
            </a:lvl2pPr>
            <a:lvl3pPr marL="1371600" lvl="2" indent="-355600" algn="l">
              <a:lnSpc>
                <a:spcPct val="120000"/>
              </a:lnSpc>
              <a:spcBef>
                <a:spcPts val="600"/>
              </a:spcBef>
              <a:spcAft>
                <a:spcPts val="0"/>
              </a:spcAft>
              <a:buClr>
                <a:schemeClr val="lt1"/>
              </a:buClr>
              <a:buSzPts val="2000"/>
              <a:buChar char="•"/>
              <a:defRPr>
                <a:solidFill>
                  <a:schemeClr val="lt1"/>
                </a:solidFill>
              </a:defRPr>
            </a:lvl3pPr>
            <a:lvl4pPr marL="1828800" lvl="3" indent="-355600" algn="l">
              <a:lnSpc>
                <a:spcPct val="120000"/>
              </a:lnSpc>
              <a:spcBef>
                <a:spcPts val="600"/>
              </a:spcBef>
              <a:spcAft>
                <a:spcPts val="0"/>
              </a:spcAft>
              <a:buClr>
                <a:schemeClr val="lt1"/>
              </a:buClr>
              <a:buSzPts val="2000"/>
              <a:buChar char="•"/>
              <a:defRPr>
                <a:solidFill>
                  <a:schemeClr val="lt1"/>
                </a:solidFill>
              </a:defRPr>
            </a:lvl4pPr>
            <a:lvl5pPr marL="2286000" lvl="4" indent="-355600" algn="l">
              <a:lnSpc>
                <a:spcPct val="120000"/>
              </a:lnSpc>
              <a:spcBef>
                <a:spcPts val="600"/>
              </a:spcBef>
              <a:spcAft>
                <a:spcPts val="0"/>
              </a:spcAft>
              <a:buClr>
                <a:schemeClr val="lt1"/>
              </a:buClr>
              <a:buSzPts val="2000"/>
              <a:buChar char="•"/>
              <a:defRPr>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95" name="Google Shape;95;p13"/>
          <p:cNvSpPr txBox="1">
            <a:spLocks noGrp="1"/>
          </p:cNvSpPr>
          <p:nvPr>
            <p:ph type="body" idx="2"/>
          </p:nvPr>
        </p:nvSpPr>
        <p:spPr>
          <a:xfrm>
            <a:off x="4724400" y="1856790"/>
            <a:ext cx="3962400" cy="2775933"/>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lt1"/>
              </a:buClr>
              <a:buSzPts val="2000"/>
              <a:buChar char="•"/>
              <a:defRPr>
                <a:solidFill>
                  <a:schemeClr val="lt1"/>
                </a:solidFill>
              </a:defRPr>
            </a:lvl1pPr>
            <a:lvl2pPr marL="914400" lvl="1" indent="-355600" algn="l">
              <a:lnSpc>
                <a:spcPct val="120000"/>
              </a:lnSpc>
              <a:spcBef>
                <a:spcPts val="600"/>
              </a:spcBef>
              <a:spcAft>
                <a:spcPts val="0"/>
              </a:spcAft>
              <a:buClr>
                <a:schemeClr val="lt1"/>
              </a:buClr>
              <a:buSzPts val="2000"/>
              <a:buChar char="•"/>
              <a:defRPr>
                <a:solidFill>
                  <a:schemeClr val="lt1"/>
                </a:solidFill>
              </a:defRPr>
            </a:lvl2pPr>
            <a:lvl3pPr marL="1371600" lvl="2" indent="-355600" algn="l">
              <a:lnSpc>
                <a:spcPct val="120000"/>
              </a:lnSpc>
              <a:spcBef>
                <a:spcPts val="600"/>
              </a:spcBef>
              <a:spcAft>
                <a:spcPts val="0"/>
              </a:spcAft>
              <a:buClr>
                <a:schemeClr val="lt1"/>
              </a:buClr>
              <a:buSzPts val="2000"/>
              <a:buChar char="•"/>
              <a:defRPr>
                <a:solidFill>
                  <a:schemeClr val="lt1"/>
                </a:solidFill>
              </a:defRPr>
            </a:lvl3pPr>
            <a:lvl4pPr marL="1828800" lvl="3" indent="-355600" algn="l">
              <a:lnSpc>
                <a:spcPct val="120000"/>
              </a:lnSpc>
              <a:spcBef>
                <a:spcPts val="600"/>
              </a:spcBef>
              <a:spcAft>
                <a:spcPts val="0"/>
              </a:spcAft>
              <a:buClr>
                <a:schemeClr val="lt1"/>
              </a:buClr>
              <a:buSzPts val="2000"/>
              <a:buChar char="•"/>
              <a:defRPr>
                <a:solidFill>
                  <a:schemeClr val="lt1"/>
                </a:solidFill>
              </a:defRPr>
            </a:lvl4pPr>
            <a:lvl5pPr marL="2286000" lvl="4" indent="-355600" algn="l">
              <a:lnSpc>
                <a:spcPct val="120000"/>
              </a:lnSpc>
              <a:spcBef>
                <a:spcPts val="600"/>
              </a:spcBef>
              <a:spcAft>
                <a:spcPts val="0"/>
              </a:spcAft>
              <a:buClr>
                <a:schemeClr val="lt1"/>
              </a:buClr>
              <a:buSzPts val="2000"/>
              <a:buChar char="•"/>
              <a:defRPr>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96" name="Google Shape;96;p13"/>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3"/>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13"/>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99" name="Google Shape;99;p13"/>
          <p:cNvSpPr txBox="1">
            <a:spLocks noGrp="1"/>
          </p:cNvSpPr>
          <p:nvPr>
            <p:ph type="body" idx="3"/>
          </p:nvPr>
        </p:nvSpPr>
        <p:spPr>
          <a:xfrm>
            <a:off x="457200" y="1276351"/>
            <a:ext cx="7543800" cy="44827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1"/>
              </a:buClr>
              <a:buSzPts val="2000"/>
              <a:buNone/>
              <a:defRPr>
                <a:solidFill>
                  <a:schemeClr val="lt1"/>
                </a:solidFill>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00" name="Google Shape;100;p13"/>
          <p:cNvSpPr txBox="1">
            <a:spLocks noGrp="1"/>
          </p:cNvSpPr>
          <p:nvPr>
            <p:ph type="body" idx="4"/>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rgbClr val="C3DCF3"/>
              </a:buClr>
              <a:buSzPts val="1200"/>
              <a:buNone/>
              <a:defRPr sz="1200" b="1" cap="none">
                <a:solidFill>
                  <a:srgbClr val="C3DCF3"/>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01"/>
        <p:cNvGrpSpPr/>
        <p:nvPr/>
      </p:nvGrpSpPr>
      <p:grpSpPr>
        <a:xfrm>
          <a:off x="0" y="0"/>
          <a:ext cx="0" cy="0"/>
          <a:chOff x="0" y="0"/>
          <a:chExt cx="0" cy="0"/>
        </a:xfrm>
      </p:grpSpPr>
      <p:sp>
        <p:nvSpPr>
          <p:cNvPr id="102" name="Google Shape;102;p14"/>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3" name="Google Shape;103;p14"/>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4" name="Google Shape;104;p1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14"/>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06" name="Google Shape;106;p14"/>
          <p:cNvSpPr txBox="1">
            <a:spLocks noGrp="1"/>
          </p:cNvSpPr>
          <p:nvPr>
            <p:ph type="body" idx="1"/>
          </p:nvPr>
        </p:nvSpPr>
        <p:spPr>
          <a:xfrm>
            <a:off x="457200" y="2076708"/>
            <a:ext cx="3962400" cy="2552442"/>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0"/>
              </a:spcBef>
              <a:spcAft>
                <a:spcPts val="0"/>
              </a:spcAft>
              <a:buClr>
                <a:schemeClr val="dk2"/>
              </a:buClr>
              <a:buSzPts val="1800"/>
              <a:buChar char="•"/>
              <a:defRPr sz="1800"/>
            </a:lvl1pPr>
            <a:lvl2pPr marL="914400" lvl="1" indent="-342900" algn="l">
              <a:lnSpc>
                <a:spcPct val="120000"/>
              </a:lnSpc>
              <a:spcBef>
                <a:spcPts val="600"/>
              </a:spcBef>
              <a:spcAft>
                <a:spcPts val="0"/>
              </a:spcAft>
              <a:buClr>
                <a:schemeClr val="dk2"/>
              </a:buClr>
              <a:buSzPts val="1800"/>
              <a:buChar char="•"/>
              <a:defRPr sz="1800"/>
            </a:lvl2pPr>
            <a:lvl3pPr marL="1371600" lvl="2" indent="-342900" algn="l">
              <a:lnSpc>
                <a:spcPct val="120000"/>
              </a:lnSpc>
              <a:spcBef>
                <a:spcPts val="600"/>
              </a:spcBef>
              <a:spcAft>
                <a:spcPts val="0"/>
              </a:spcAft>
              <a:buClr>
                <a:schemeClr val="dk2"/>
              </a:buClr>
              <a:buSzPts val="1800"/>
              <a:buChar char="•"/>
              <a:defRPr sz="1800"/>
            </a:lvl3pPr>
            <a:lvl4pPr marL="1828800" lvl="3" indent="-342900" algn="l">
              <a:lnSpc>
                <a:spcPct val="120000"/>
              </a:lnSpc>
              <a:spcBef>
                <a:spcPts val="600"/>
              </a:spcBef>
              <a:spcAft>
                <a:spcPts val="0"/>
              </a:spcAft>
              <a:buClr>
                <a:schemeClr val="dk2"/>
              </a:buClr>
              <a:buSzPts val="1800"/>
              <a:buChar char="•"/>
              <a:defRPr sz="1800"/>
            </a:lvl4pPr>
            <a:lvl5pPr marL="2286000" lvl="4" indent="-342900" algn="l">
              <a:lnSpc>
                <a:spcPct val="120000"/>
              </a:lnSpc>
              <a:spcBef>
                <a:spcPts val="600"/>
              </a:spcBef>
              <a:spcAft>
                <a:spcPts val="0"/>
              </a:spcAft>
              <a:buClr>
                <a:schemeClr val="dk2"/>
              </a:buClr>
              <a:buSzPts val="1800"/>
              <a:buChar char="•"/>
              <a:defRPr sz="18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07" name="Google Shape;107;p14"/>
          <p:cNvSpPr txBox="1">
            <a:spLocks noGrp="1"/>
          </p:cNvSpPr>
          <p:nvPr>
            <p:ph type="body" idx="2"/>
          </p:nvPr>
        </p:nvSpPr>
        <p:spPr>
          <a:xfrm>
            <a:off x="457200" y="1276350"/>
            <a:ext cx="3962400" cy="80035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dk2"/>
              </a:buClr>
              <a:buSzPts val="2000"/>
              <a:buNone/>
              <a:defRPr sz="2000" b="1"/>
            </a:lvl1pPr>
            <a:lvl2pPr marL="914400" lvl="1" indent="-342900" algn="l">
              <a:lnSpc>
                <a:spcPct val="120000"/>
              </a:lnSpc>
              <a:spcBef>
                <a:spcPts val="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08" name="Google Shape;108;p14"/>
          <p:cNvSpPr txBox="1">
            <a:spLocks noGrp="1"/>
          </p:cNvSpPr>
          <p:nvPr>
            <p:ph type="body" idx="3"/>
          </p:nvPr>
        </p:nvSpPr>
        <p:spPr>
          <a:xfrm>
            <a:off x="4724400" y="2076708"/>
            <a:ext cx="3962400" cy="2552442"/>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0"/>
              </a:spcBef>
              <a:spcAft>
                <a:spcPts val="0"/>
              </a:spcAft>
              <a:buClr>
                <a:schemeClr val="dk2"/>
              </a:buClr>
              <a:buSzPts val="1800"/>
              <a:buChar char="•"/>
              <a:defRPr sz="1800"/>
            </a:lvl1pPr>
            <a:lvl2pPr marL="914400" lvl="1" indent="-342900" algn="l">
              <a:lnSpc>
                <a:spcPct val="120000"/>
              </a:lnSpc>
              <a:spcBef>
                <a:spcPts val="600"/>
              </a:spcBef>
              <a:spcAft>
                <a:spcPts val="0"/>
              </a:spcAft>
              <a:buClr>
                <a:schemeClr val="dk2"/>
              </a:buClr>
              <a:buSzPts val="1800"/>
              <a:buChar char="•"/>
              <a:defRPr sz="1800"/>
            </a:lvl2pPr>
            <a:lvl3pPr marL="1371600" lvl="2" indent="-342900" algn="l">
              <a:lnSpc>
                <a:spcPct val="120000"/>
              </a:lnSpc>
              <a:spcBef>
                <a:spcPts val="600"/>
              </a:spcBef>
              <a:spcAft>
                <a:spcPts val="0"/>
              </a:spcAft>
              <a:buClr>
                <a:schemeClr val="dk2"/>
              </a:buClr>
              <a:buSzPts val="1800"/>
              <a:buChar char="•"/>
              <a:defRPr sz="1800"/>
            </a:lvl3pPr>
            <a:lvl4pPr marL="1828800" lvl="3" indent="-342900" algn="l">
              <a:lnSpc>
                <a:spcPct val="120000"/>
              </a:lnSpc>
              <a:spcBef>
                <a:spcPts val="600"/>
              </a:spcBef>
              <a:spcAft>
                <a:spcPts val="0"/>
              </a:spcAft>
              <a:buClr>
                <a:schemeClr val="dk2"/>
              </a:buClr>
              <a:buSzPts val="1800"/>
              <a:buChar char="•"/>
              <a:defRPr sz="1800"/>
            </a:lvl4pPr>
            <a:lvl5pPr marL="2286000" lvl="4" indent="-342900" algn="l">
              <a:lnSpc>
                <a:spcPct val="120000"/>
              </a:lnSpc>
              <a:spcBef>
                <a:spcPts val="600"/>
              </a:spcBef>
              <a:spcAft>
                <a:spcPts val="0"/>
              </a:spcAft>
              <a:buClr>
                <a:schemeClr val="dk2"/>
              </a:buClr>
              <a:buSzPts val="1800"/>
              <a:buChar char="•"/>
              <a:defRPr sz="18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09" name="Google Shape;109;p14"/>
          <p:cNvSpPr txBox="1">
            <a:spLocks noGrp="1"/>
          </p:cNvSpPr>
          <p:nvPr>
            <p:ph type="body" idx="4"/>
          </p:nvPr>
        </p:nvSpPr>
        <p:spPr>
          <a:xfrm>
            <a:off x="4724400" y="1276350"/>
            <a:ext cx="3962400" cy="80035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dk2"/>
              </a:buClr>
              <a:buSzPts val="2000"/>
              <a:buNone/>
              <a:defRPr sz="2000" b="1"/>
            </a:lvl1pPr>
            <a:lvl2pPr marL="914400" lvl="1" indent="-342900" algn="l">
              <a:lnSpc>
                <a:spcPct val="120000"/>
              </a:lnSpc>
              <a:spcBef>
                <a:spcPts val="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10" name="Google Shape;110;p14"/>
          <p:cNvSpPr txBox="1">
            <a:spLocks noGrp="1"/>
          </p:cNvSpPr>
          <p:nvPr>
            <p:ph type="body" idx="5"/>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mparison dark">
  <p:cSld name="Comparison dark">
    <p:bg>
      <p:bgPr>
        <a:solidFill>
          <a:schemeClr val="accent1"/>
        </a:solidFill>
        <a:effectLst/>
      </p:bgPr>
    </p:bg>
    <p:spTree>
      <p:nvGrpSpPr>
        <p:cNvPr id="1" name="Shape 111"/>
        <p:cNvGrpSpPr/>
        <p:nvPr/>
      </p:nvGrpSpPr>
      <p:grpSpPr>
        <a:xfrm>
          <a:off x="0" y="0"/>
          <a:ext cx="0" cy="0"/>
          <a:chOff x="0" y="0"/>
          <a:chExt cx="0" cy="0"/>
        </a:xfrm>
      </p:grpSpPr>
      <p:sp>
        <p:nvSpPr>
          <p:cNvPr id="112" name="Google Shape;112;p15"/>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1"/>
              </a:buClr>
              <a:buSzPts val="2800"/>
              <a:buFont typeface="Avenir"/>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15"/>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4" name="Google Shape;114;p15"/>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15"/>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116" name="Google Shape;116;p15"/>
          <p:cNvSpPr txBox="1">
            <a:spLocks noGrp="1"/>
          </p:cNvSpPr>
          <p:nvPr>
            <p:ph type="body" idx="1"/>
          </p:nvPr>
        </p:nvSpPr>
        <p:spPr>
          <a:xfrm>
            <a:off x="457200" y="2076708"/>
            <a:ext cx="3962400" cy="2552442"/>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0"/>
              </a:spcBef>
              <a:spcAft>
                <a:spcPts val="0"/>
              </a:spcAft>
              <a:buClr>
                <a:schemeClr val="lt1"/>
              </a:buClr>
              <a:buSzPts val="1800"/>
              <a:buChar char="•"/>
              <a:defRPr sz="1800">
                <a:solidFill>
                  <a:schemeClr val="lt1"/>
                </a:solidFill>
              </a:defRPr>
            </a:lvl1pPr>
            <a:lvl2pPr marL="914400" lvl="1" indent="-342900" algn="l">
              <a:lnSpc>
                <a:spcPct val="120000"/>
              </a:lnSpc>
              <a:spcBef>
                <a:spcPts val="600"/>
              </a:spcBef>
              <a:spcAft>
                <a:spcPts val="0"/>
              </a:spcAft>
              <a:buClr>
                <a:schemeClr val="lt1"/>
              </a:buClr>
              <a:buSzPts val="1800"/>
              <a:buChar char="•"/>
              <a:defRPr sz="1800">
                <a:solidFill>
                  <a:schemeClr val="lt1"/>
                </a:solidFill>
              </a:defRPr>
            </a:lvl2pPr>
            <a:lvl3pPr marL="1371600" lvl="2" indent="-342900" algn="l">
              <a:lnSpc>
                <a:spcPct val="120000"/>
              </a:lnSpc>
              <a:spcBef>
                <a:spcPts val="600"/>
              </a:spcBef>
              <a:spcAft>
                <a:spcPts val="0"/>
              </a:spcAft>
              <a:buClr>
                <a:schemeClr val="lt1"/>
              </a:buClr>
              <a:buSzPts val="1800"/>
              <a:buChar char="•"/>
              <a:defRPr sz="1800">
                <a:solidFill>
                  <a:schemeClr val="lt1"/>
                </a:solidFill>
              </a:defRPr>
            </a:lvl3pPr>
            <a:lvl4pPr marL="1828800" lvl="3" indent="-342900" algn="l">
              <a:lnSpc>
                <a:spcPct val="120000"/>
              </a:lnSpc>
              <a:spcBef>
                <a:spcPts val="600"/>
              </a:spcBef>
              <a:spcAft>
                <a:spcPts val="0"/>
              </a:spcAft>
              <a:buClr>
                <a:schemeClr val="lt1"/>
              </a:buClr>
              <a:buSzPts val="1800"/>
              <a:buChar char="•"/>
              <a:defRPr sz="1800">
                <a:solidFill>
                  <a:schemeClr val="lt1"/>
                </a:solidFill>
              </a:defRPr>
            </a:lvl4pPr>
            <a:lvl5pPr marL="2286000" lvl="4" indent="-342900" algn="l">
              <a:lnSpc>
                <a:spcPct val="120000"/>
              </a:lnSpc>
              <a:spcBef>
                <a:spcPts val="600"/>
              </a:spcBef>
              <a:spcAft>
                <a:spcPts val="0"/>
              </a:spcAft>
              <a:buClr>
                <a:schemeClr val="lt1"/>
              </a:buClr>
              <a:buSzPts val="1800"/>
              <a:buChar char="•"/>
              <a:defRPr sz="1800">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17" name="Google Shape;117;p15"/>
          <p:cNvSpPr txBox="1">
            <a:spLocks noGrp="1"/>
          </p:cNvSpPr>
          <p:nvPr>
            <p:ph type="body" idx="2"/>
          </p:nvPr>
        </p:nvSpPr>
        <p:spPr>
          <a:xfrm>
            <a:off x="457200" y="1276350"/>
            <a:ext cx="3962400" cy="80035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1"/>
              </a:buClr>
              <a:buSzPts val="2000"/>
              <a:buNone/>
              <a:defRPr sz="2000" b="1">
                <a:solidFill>
                  <a:schemeClr val="lt1"/>
                </a:solidFill>
              </a:defRPr>
            </a:lvl1pPr>
            <a:lvl2pPr marL="914400" lvl="1" indent="-342900" algn="l">
              <a:lnSpc>
                <a:spcPct val="120000"/>
              </a:lnSpc>
              <a:spcBef>
                <a:spcPts val="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18" name="Google Shape;118;p15"/>
          <p:cNvSpPr txBox="1">
            <a:spLocks noGrp="1"/>
          </p:cNvSpPr>
          <p:nvPr>
            <p:ph type="body" idx="3"/>
          </p:nvPr>
        </p:nvSpPr>
        <p:spPr>
          <a:xfrm>
            <a:off x="4724400" y="2076708"/>
            <a:ext cx="3962400" cy="2552442"/>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0"/>
              </a:spcBef>
              <a:spcAft>
                <a:spcPts val="0"/>
              </a:spcAft>
              <a:buClr>
                <a:schemeClr val="lt1"/>
              </a:buClr>
              <a:buSzPts val="1800"/>
              <a:buChar char="•"/>
              <a:defRPr sz="1800">
                <a:solidFill>
                  <a:schemeClr val="lt1"/>
                </a:solidFill>
              </a:defRPr>
            </a:lvl1pPr>
            <a:lvl2pPr marL="914400" lvl="1" indent="-342900" algn="l">
              <a:lnSpc>
                <a:spcPct val="120000"/>
              </a:lnSpc>
              <a:spcBef>
                <a:spcPts val="600"/>
              </a:spcBef>
              <a:spcAft>
                <a:spcPts val="0"/>
              </a:spcAft>
              <a:buClr>
                <a:schemeClr val="lt1"/>
              </a:buClr>
              <a:buSzPts val="1800"/>
              <a:buChar char="•"/>
              <a:defRPr sz="1800">
                <a:solidFill>
                  <a:schemeClr val="lt1"/>
                </a:solidFill>
              </a:defRPr>
            </a:lvl2pPr>
            <a:lvl3pPr marL="1371600" lvl="2" indent="-342900" algn="l">
              <a:lnSpc>
                <a:spcPct val="120000"/>
              </a:lnSpc>
              <a:spcBef>
                <a:spcPts val="600"/>
              </a:spcBef>
              <a:spcAft>
                <a:spcPts val="0"/>
              </a:spcAft>
              <a:buClr>
                <a:schemeClr val="lt1"/>
              </a:buClr>
              <a:buSzPts val="1800"/>
              <a:buChar char="•"/>
              <a:defRPr sz="1800">
                <a:solidFill>
                  <a:schemeClr val="lt1"/>
                </a:solidFill>
              </a:defRPr>
            </a:lvl3pPr>
            <a:lvl4pPr marL="1828800" lvl="3" indent="-342900" algn="l">
              <a:lnSpc>
                <a:spcPct val="120000"/>
              </a:lnSpc>
              <a:spcBef>
                <a:spcPts val="600"/>
              </a:spcBef>
              <a:spcAft>
                <a:spcPts val="0"/>
              </a:spcAft>
              <a:buClr>
                <a:schemeClr val="lt1"/>
              </a:buClr>
              <a:buSzPts val="1800"/>
              <a:buChar char="•"/>
              <a:defRPr sz="1800">
                <a:solidFill>
                  <a:schemeClr val="lt1"/>
                </a:solidFill>
              </a:defRPr>
            </a:lvl4pPr>
            <a:lvl5pPr marL="2286000" lvl="4" indent="-342900" algn="l">
              <a:lnSpc>
                <a:spcPct val="120000"/>
              </a:lnSpc>
              <a:spcBef>
                <a:spcPts val="600"/>
              </a:spcBef>
              <a:spcAft>
                <a:spcPts val="0"/>
              </a:spcAft>
              <a:buClr>
                <a:schemeClr val="lt1"/>
              </a:buClr>
              <a:buSzPts val="1800"/>
              <a:buChar char="•"/>
              <a:defRPr sz="1800">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19" name="Google Shape;119;p15"/>
          <p:cNvSpPr txBox="1">
            <a:spLocks noGrp="1"/>
          </p:cNvSpPr>
          <p:nvPr>
            <p:ph type="body" idx="4"/>
          </p:nvPr>
        </p:nvSpPr>
        <p:spPr>
          <a:xfrm>
            <a:off x="4724400" y="1276350"/>
            <a:ext cx="3962400" cy="80035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1"/>
              </a:buClr>
              <a:buSzPts val="2000"/>
              <a:buNone/>
              <a:defRPr sz="2000" b="1">
                <a:solidFill>
                  <a:schemeClr val="lt1"/>
                </a:solidFill>
              </a:defRPr>
            </a:lvl1pPr>
            <a:lvl2pPr marL="914400" lvl="1" indent="-342900" algn="l">
              <a:lnSpc>
                <a:spcPct val="120000"/>
              </a:lnSpc>
              <a:spcBef>
                <a:spcPts val="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20" name="Google Shape;120;p15"/>
          <p:cNvSpPr txBox="1">
            <a:spLocks noGrp="1"/>
          </p:cNvSpPr>
          <p:nvPr>
            <p:ph type="body" idx="5"/>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rgbClr val="C3DCF3"/>
              </a:buClr>
              <a:buSzPts val="1200"/>
              <a:buNone/>
              <a:defRPr sz="1200" b="1" cap="none">
                <a:solidFill>
                  <a:srgbClr val="C3DCF3"/>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Boxes">
  <p:cSld name="Two Content Boxes">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16"/>
          <p:cNvSpPr txBox="1">
            <a:spLocks noGrp="1"/>
          </p:cNvSpPr>
          <p:nvPr>
            <p:ph type="body" idx="1"/>
          </p:nvPr>
        </p:nvSpPr>
        <p:spPr>
          <a:xfrm>
            <a:off x="457200" y="1856790"/>
            <a:ext cx="4114800" cy="2775933"/>
          </a:xfrm>
          <a:prstGeom prst="rect">
            <a:avLst/>
          </a:prstGeom>
          <a:solidFill>
            <a:srgbClr val="F2F2F2"/>
          </a:solidFill>
          <a:ln w="76200" cap="flat" cmpd="sng">
            <a:solidFill>
              <a:schemeClr val="lt1"/>
            </a:solidFill>
            <a:prstDash val="solid"/>
            <a:round/>
            <a:headEnd type="none" w="sm" len="sm"/>
            <a:tailEnd type="none" w="sm" len="sm"/>
          </a:ln>
        </p:spPr>
        <p:txBody>
          <a:bodyPr spcFirstLastPara="1" wrap="square" lIns="274300" tIns="228600" rIns="274300" bIns="228600" anchor="t" anchorCtr="0">
            <a:noAutofit/>
          </a:bodyPr>
          <a:lstStyle>
            <a:lvl1pPr marL="457200" lvl="0" indent="-355600" algn="l">
              <a:lnSpc>
                <a:spcPct val="120000"/>
              </a:lnSpc>
              <a:spcBef>
                <a:spcPts val="0"/>
              </a:spcBef>
              <a:spcAft>
                <a:spcPts val="0"/>
              </a:spcAft>
              <a:buClr>
                <a:schemeClr val="dk2"/>
              </a:buClr>
              <a:buSzPts val="2000"/>
              <a:buChar char="•"/>
              <a:defRPr/>
            </a:lvl1pPr>
            <a:lvl2pPr marL="914400" lvl="1" indent="-355600" algn="l">
              <a:lnSpc>
                <a:spcPct val="120000"/>
              </a:lnSpc>
              <a:spcBef>
                <a:spcPts val="600"/>
              </a:spcBef>
              <a:spcAft>
                <a:spcPts val="0"/>
              </a:spcAft>
              <a:buClr>
                <a:schemeClr val="dk2"/>
              </a:buClr>
              <a:buSzPts val="2000"/>
              <a:buChar char="•"/>
              <a:defRPr/>
            </a:lvl2pPr>
            <a:lvl3pPr marL="1371600" lvl="2" indent="-355600" algn="l">
              <a:lnSpc>
                <a:spcPct val="120000"/>
              </a:lnSpc>
              <a:spcBef>
                <a:spcPts val="600"/>
              </a:spcBef>
              <a:spcAft>
                <a:spcPts val="0"/>
              </a:spcAft>
              <a:buClr>
                <a:schemeClr val="dk2"/>
              </a:buClr>
              <a:buSzPts val="2000"/>
              <a:buChar char="•"/>
              <a:defRPr/>
            </a:lvl3pPr>
            <a:lvl4pPr marL="1828800" lvl="3" indent="-355600" algn="l">
              <a:lnSpc>
                <a:spcPct val="120000"/>
              </a:lnSpc>
              <a:spcBef>
                <a:spcPts val="600"/>
              </a:spcBef>
              <a:spcAft>
                <a:spcPts val="0"/>
              </a:spcAft>
              <a:buClr>
                <a:schemeClr val="dk2"/>
              </a:buClr>
              <a:buSzPts val="2000"/>
              <a:buChar char="•"/>
              <a:defRPr/>
            </a:lvl4pPr>
            <a:lvl5pPr marL="2286000" lvl="4" indent="-355600" algn="l">
              <a:lnSpc>
                <a:spcPct val="120000"/>
              </a:lnSpc>
              <a:spcBef>
                <a:spcPts val="600"/>
              </a:spcBef>
              <a:spcAft>
                <a:spcPts val="0"/>
              </a:spcAft>
              <a:buClr>
                <a:schemeClr val="dk2"/>
              </a:buClr>
              <a:buSzPts val="20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24" name="Google Shape;124;p16"/>
          <p:cNvSpPr txBox="1">
            <a:spLocks noGrp="1"/>
          </p:cNvSpPr>
          <p:nvPr>
            <p:ph type="body" idx="2"/>
          </p:nvPr>
        </p:nvSpPr>
        <p:spPr>
          <a:xfrm>
            <a:off x="4572000" y="1856790"/>
            <a:ext cx="4114800" cy="2775933"/>
          </a:xfrm>
          <a:prstGeom prst="rect">
            <a:avLst/>
          </a:prstGeom>
          <a:solidFill>
            <a:srgbClr val="F2F2F2"/>
          </a:solidFill>
          <a:ln w="76200" cap="flat" cmpd="sng">
            <a:solidFill>
              <a:schemeClr val="lt1"/>
            </a:solidFill>
            <a:prstDash val="solid"/>
            <a:round/>
            <a:headEnd type="none" w="sm" len="sm"/>
            <a:tailEnd type="none" w="sm" len="sm"/>
          </a:ln>
        </p:spPr>
        <p:txBody>
          <a:bodyPr spcFirstLastPara="1" wrap="square" lIns="274300" tIns="228600" rIns="274300" bIns="228600" anchor="t" anchorCtr="0">
            <a:noAutofit/>
          </a:bodyPr>
          <a:lstStyle>
            <a:lvl1pPr marL="457200" lvl="0" indent="-355600" algn="l">
              <a:lnSpc>
                <a:spcPct val="120000"/>
              </a:lnSpc>
              <a:spcBef>
                <a:spcPts val="0"/>
              </a:spcBef>
              <a:spcAft>
                <a:spcPts val="0"/>
              </a:spcAft>
              <a:buClr>
                <a:schemeClr val="dk2"/>
              </a:buClr>
              <a:buSzPts val="2000"/>
              <a:buFont typeface="Arial"/>
              <a:buChar char="•"/>
              <a:defRPr sz="2000">
                <a:solidFill>
                  <a:schemeClr val="dk2"/>
                </a:solidFill>
                <a:latin typeface="Avenir"/>
                <a:ea typeface="Avenir"/>
                <a:cs typeface="Avenir"/>
                <a:sym typeface="Avenir"/>
              </a:defRPr>
            </a:lvl1pPr>
            <a:lvl2pPr marL="914400" lvl="1" indent="-355600" algn="l">
              <a:lnSpc>
                <a:spcPct val="120000"/>
              </a:lnSpc>
              <a:spcBef>
                <a:spcPts val="600"/>
              </a:spcBef>
              <a:spcAft>
                <a:spcPts val="0"/>
              </a:spcAft>
              <a:buClr>
                <a:schemeClr val="dk2"/>
              </a:buClr>
              <a:buSzPts val="2000"/>
              <a:buFont typeface="Arial"/>
              <a:buChar char="•"/>
              <a:defRPr sz="2000">
                <a:solidFill>
                  <a:schemeClr val="dk2"/>
                </a:solidFill>
                <a:latin typeface="Avenir"/>
                <a:ea typeface="Avenir"/>
                <a:cs typeface="Avenir"/>
                <a:sym typeface="Avenir"/>
              </a:defRPr>
            </a:lvl2pPr>
            <a:lvl3pPr marL="1371600" lvl="2" indent="-355600" algn="l">
              <a:lnSpc>
                <a:spcPct val="120000"/>
              </a:lnSpc>
              <a:spcBef>
                <a:spcPts val="600"/>
              </a:spcBef>
              <a:spcAft>
                <a:spcPts val="0"/>
              </a:spcAft>
              <a:buClr>
                <a:schemeClr val="dk2"/>
              </a:buClr>
              <a:buSzPts val="2000"/>
              <a:buFont typeface="Arial"/>
              <a:buChar char="•"/>
              <a:defRPr sz="2000">
                <a:solidFill>
                  <a:schemeClr val="dk2"/>
                </a:solidFill>
                <a:latin typeface="Avenir"/>
                <a:ea typeface="Avenir"/>
                <a:cs typeface="Avenir"/>
                <a:sym typeface="Avenir"/>
              </a:defRPr>
            </a:lvl3pPr>
            <a:lvl4pPr marL="1828800" lvl="3" indent="-355600" algn="l">
              <a:lnSpc>
                <a:spcPct val="120000"/>
              </a:lnSpc>
              <a:spcBef>
                <a:spcPts val="600"/>
              </a:spcBef>
              <a:spcAft>
                <a:spcPts val="0"/>
              </a:spcAft>
              <a:buClr>
                <a:schemeClr val="dk2"/>
              </a:buClr>
              <a:buSzPts val="2000"/>
              <a:buFont typeface="Arial"/>
              <a:buChar char="•"/>
              <a:defRPr sz="2000">
                <a:solidFill>
                  <a:schemeClr val="dk2"/>
                </a:solidFill>
                <a:latin typeface="Avenir"/>
                <a:ea typeface="Avenir"/>
                <a:cs typeface="Avenir"/>
                <a:sym typeface="Avenir"/>
              </a:defRPr>
            </a:lvl4pPr>
            <a:lvl5pPr marL="2286000" lvl="4" indent="-355600" algn="l">
              <a:lnSpc>
                <a:spcPct val="120000"/>
              </a:lnSpc>
              <a:spcBef>
                <a:spcPts val="600"/>
              </a:spcBef>
              <a:spcAft>
                <a:spcPts val="0"/>
              </a:spcAft>
              <a:buClr>
                <a:schemeClr val="dk2"/>
              </a:buClr>
              <a:buSzPts val="2000"/>
              <a:buFont typeface="Arial"/>
              <a:buChar char="•"/>
              <a:defRPr sz="2000">
                <a:solidFill>
                  <a:schemeClr val="dk2"/>
                </a:solidFill>
                <a:latin typeface="Avenir"/>
                <a:ea typeface="Avenir"/>
                <a:cs typeface="Avenir"/>
                <a:sym typeface="Aveni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25" name="Google Shape;125;p16"/>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6" name="Google Shape;126;p16"/>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7" name="Google Shape;127;p16"/>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28" name="Google Shape;128;p16"/>
          <p:cNvSpPr txBox="1">
            <a:spLocks noGrp="1"/>
          </p:cNvSpPr>
          <p:nvPr>
            <p:ph type="body" idx="3"/>
          </p:nvPr>
        </p:nvSpPr>
        <p:spPr>
          <a:xfrm>
            <a:off x="457200" y="1276351"/>
            <a:ext cx="7543800" cy="44827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dk2"/>
              </a:buClr>
              <a:buSzPts val="2000"/>
              <a:buNone/>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29" name="Google Shape;129;p16"/>
          <p:cNvSpPr txBox="1">
            <a:spLocks noGrp="1"/>
          </p:cNvSpPr>
          <p:nvPr>
            <p:ph type="body" idx="4"/>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Boxes dark">
  <p:cSld name="Two Content Boxes dark">
    <p:bg>
      <p:bgPr>
        <a:solidFill>
          <a:schemeClr val="accent1"/>
        </a:solidFill>
        <a:effectLst/>
      </p:bgPr>
    </p:bg>
    <p:spTree>
      <p:nvGrpSpPr>
        <p:cNvPr id="1" name="Shape 130"/>
        <p:cNvGrpSpPr/>
        <p:nvPr/>
      </p:nvGrpSpPr>
      <p:grpSpPr>
        <a:xfrm>
          <a:off x="0" y="0"/>
          <a:ext cx="0" cy="0"/>
          <a:chOff x="0" y="0"/>
          <a:chExt cx="0" cy="0"/>
        </a:xfrm>
      </p:grpSpPr>
      <p:sp>
        <p:nvSpPr>
          <p:cNvPr id="131" name="Google Shape;131;p17"/>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1"/>
              </a:buClr>
              <a:buSzPts val="2800"/>
              <a:buFont typeface="Avenir"/>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17"/>
          <p:cNvSpPr txBox="1">
            <a:spLocks noGrp="1"/>
          </p:cNvSpPr>
          <p:nvPr>
            <p:ph type="body" idx="1"/>
          </p:nvPr>
        </p:nvSpPr>
        <p:spPr>
          <a:xfrm>
            <a:off x="457200" y="1856790"/>
            <a:ext cx="4114800" cy="2775933"/>
          </a:xfrm>
          <a:prstGeom prst="rect">
            <a:avLst/>
          </a:prstGeom>
          <a:solidFill>
            <a:srgbClr val="2E8BDC"/>
          </a:solidFill>
          <a:ln w="76200" cap="flat" cmpd="sng">
            <a:solidFill>
              <a:schemeClr val="accent1"/>
            </a:solidFill>
            <a:prstDash val="solid"/>
            <a:round/>
            <a:headEnd type="none" w="sm" len="sm"/>
            <a:tailEnd type="none" w="sm" len="sm"/>
          </a:ln>
        </p:spPr>
        <p:txBody>
          <a:bodyPr spcFirstLastPara="1" wrap="square" lIns="274300" tIns="228600" rIns="274300" bIns="228600" anchor="t" anchorCtr="0">
            <a:noAutofit/>
          </a:bodyPr>
          <a:lstStyle>
            <a:lvl1pPr marL="457200" lvl="0" indent="-355600" algn="l">
              <a:lnSpc>
                <a:spcPct val="120000"/>
              </a:lnSpc>
              <a:spcBef>
                <a:spcPts val="0"/>
              </a:spcBef>
              <a:spcAft>
                <a:spcPts val="0"/>
              </a:spcAft>
              <a:buClr>
                <a:schemeClr val="lt1"/>
              </a:buClr>
              <a:buSzPts val="2000"/>
              <a:buChar char="•"/>
              <a:defRPr>
                <a:solidFill>
                  <a:schemeClr val="lt1"/>
                </a:solidFill>
              </a:defRPr>
            </a:lvl1pPr>
            <a:lvl2pPr marL="914400" lvl="1" indent="-355600" algn="l">
              <a:lnSpc>
                <a:spcPct val="120000"/>
              </a:lnSpc>
              <a:spcBef>
                <a:spcPts val="600"/>
              </a:spcBef>
              <a:spcAft>
                <a:spcPts val="0"/>
              </a:spcAft>
              <a:buClr>
                <a:schemeClr val="lt1"/>
              </a:buClr>
              <a:buSzPts val="2000"/>
              <a:buChar char="•"/>
              <a:defRPr>
                <a:solidFill>
                  <a:schemeClr val="lt1"/>
                </a:solidFill>
              </a:defRPr>
            </a:lvl2pPr>
            <a:lvl3pPr marL="1371600" lvl="2" indent="-355600" algn="l">
              <a:lnSpc>
                <a:spcPct val="120000"/>
              </a:lnSpc>
              <a:spcBef>
                <a:spcPts val="600"/>
              </a:spcBef>
              <a:spcAft>
                <a:spcPts val="0"/>
              </a:spcAft>
              <a:buClr>
                <a:schemeClr val="lt1"/>
              </a:buClr>
              <a:buSzPts val="2000"/>
              <a:buChar char="•"/>
              <a:defRPr>
                <a:solidFill>
                  <a:schemeClr val="lt1"/>
                </a:solidFill>
              </a:defRPr>
            </a:lvl3pPr>
            <a:lvl4pPr marL="1828800" lvl="3" indent="-355600" algn="l">
              <a:lnSpc>
                <a:spcPct val="120000"/>
              </a:lnSpc>
              <a:spcBef>
                <a:spcPts val="600"/>
              </a:spcBef>
              <a:spcAft>
                <a:spcPts val="0"/>
              </a:spcAft>
              <a:buClr>
                <a:schemeClr val="lt1"/>
              </a:buClr>
              <a:buSzPts val="2000"/>
              <a:buChar char="•"/>
              <a:defRPr>
                <a:solidFill>
                  <a:schemeClr val="lt1"/>
                </a:solidFill>
              </a:defRPr>
            </a:lvl4pPr>
            <a:lvl5pPr marL="2286000" lvl="4" indent="-355600" algn="l">
              <a:lnSpc>
                <a:spcPct val="120000"/>
              </a:lnSpc>
              <a:spcBef>
                <a:spcPts val="600"/>
              </a:spcBef>
              <a:spcAft>
                <a:spcPts val="0"/>
              </a:spcAft>
              <a:buClr>
                <a:schemeClr val="lt1"/>
              </a:buClr>
              <a:buSzPts val="2000"/>
              <a:buChar char="•"/>
              <a:defRPr>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33" name="Google Shape;133;p17"/>
          <p:cNvSpPr txBox="1">
            <a:spLocks noGrp="1"/>
          </p:cNvSpPr>
          <p:nvPr>
            <p:ph type="body" idx="2"/>
          </p:nvPr>
        </p:nvSpPr>
        <p:spPr>
          <a:xfrm>
            <a:off x="4572000" y="1856790"/>
            <a:ext cx="4114800" cy="2775933"/>
          </a:xfrm>
          <a:prstGeom prst="rect">
            <a:avLst/>
          </a:prstGeom>
          <a:solidFill>
            <a:srgbClr val="2E8BDC"/>
          </a:solidFill>
          <a:ln w="76200" cap="flat" cmpd="sng">
            <a:solidFill>
              <a:schemeClr val="accent1"/>
            </a:solidFill>
            <a:prstDash val="solid"/>
            <a:round/>
            <a:headEnd type="none" w="sm" len="sm"/>
            <a:tailEnd type="none" w="sm" len="sm"/>
          </a:ln>
        </p:spPr>
        <p:txBody>
          <a:bodyPr spcFirstLastPara="1" wrap="square" lIns="274300" tIns="228600" rIns="274300" bIns="228600" anchor="t" anchorCtr="0">
            <a:noAutofit/>
          </a:bodyPr>
          <a:lstStyle>
            <a:lvl1pPr marL="457200" lvl="0" indent="-355600" algn="l">
              <a:lnSpc>
                <a:spcPct val="120000"/>
              </a:lnSpc>
              <a:spcBef>
                <a:spcPts val="0"/>
              </a:spcBef>
              <a:spcAft>
                <a:spcPts val="0"/>
              </a:spcAft>
              <a:buClr>
                <a:schemeClr val="lt1"/>
              </a:buClr>
              <a:buSzPts val="2000"/>
              <a:buFont typeface="Arial"/>
              <a:buChar char="•"/>
              <a:defRPr sz="2000">
                <a:solidFill>
                  <a:schemeClr val="lt1"/>
                </a:solidFill>
                <a:latin typeface="Avenir"/>
                <a:ea typeface="Avenir"/>
                <a:cs typeface="Avenir"/>
                <a:sym typeface="Avenir"/>
              </a:defRPr>
            </a:lvl1pPr>
            <a:lvl2pPr marL="914400" lvl="1" indent="-355600" algn="l">
              <a:lnSpc>
                <a:spcPct val="120000"/>
              </a:lnSpc>
              <a:spcBef>
                <a:spcPts val="600"/>
              </a:spcBef>
              <a:spcAft>
                <a:spcPts val="0"/>
              </a:spcAft>
              <a:buClr>
                <a:schemeClr val="lt1"/>
              </a:buClr>
              <a:buSzPts val="2000"/>
              <a:buFont typeface="Arial"/>
              <a:buChar char="•"/>
              <a:defRPr sz="2000">
                <a:solidFill>
                  <a:schemeClr val="lt1"/>
                </a:solidFill>
                <a:latin typeface="Avenir"/>
                <a:ea typeface="Avenir"/>
                <a:cs typeface="Avenir"/>
                <a:sym typeface="Avenir"/>
              </a:defRPr>
            </a:lvl2pPr>
            <a:lvl3pPr marL="1371600" lvl="2" indent="-355600" algn="l">
              <a:lnSpc>
                <a:spcPct val="120000"/>
              </a:lnSpc>
              <a:spcBef>
                <a:spcPts val="600"/>
              </a:spcBef>
              <a:spcAft>
                <a:spcPts val="0"/>
              </a:spcAft>
              <a:buClr>
                <a:schemeClr val="lt1"/>
              </a:buClr>
              <a:buSzPts val="2000"/>
              <a:buFont typeface="Arial"/>
              <a:buChar char="•"/>
              <a:defRPr sz="2000">
                <a:solidFill>
                  <a:schemeClr val="lt1"/>
                </a:solidFill>
                <a:latin typeface="Avenir"/>
                <a:ea typeface="Avenir"/>
                <a:cs typeface="Avenir"/>
                <a:sym typeface="Avenir"/>
              </a:defRPr>
            </a:lvl3pPr>
            <a:lvl4pPr marL="1828800" lvl="3" indent="-355600" algn="l">
              <a:lnSpc>
                <a:spcPct val="120000"/>
              </a:lnSpc>
              <a:spcBef>
                <a:spcPts val="600"/>
              </a:spcBef>
              <a:spcAft>
                <a:spcPts val="0"/>
              </a:spcAft>
              <a:buClr>
                <a:schemeClr val="lt1"/>
              </a:buClr>
              <a:buSzPts val="2000"/>
              <a:buFont typeface="Arial"/>
              <a:buChar char="•"/>
              <a:defRPr sz="2000">
                <a:solidFill>
                  <a:schemeClr val="lt1"/>
                </a:solidFill>
                <a:latin typeface="Avenir"/>
                <a:ea typeface="Avenir"/>
                <a:cs typeface="Avenir"/>
                <a:sym typeface="Avenir"/>
              </a:defRPr>
            </a:lvl4pPr>
            <a:lvl5pPr marL="2286000" lvl="4" indent="-355600" algn="l">
              <a:lnSpc>
                <a:spcPct val="120000"/>
              </a:lnSpc>
              <a:spcBef>
                <a:spcPts val="600"/>
              </a:spcBef>
              <a:spcAft>
                <a:spcPts val="0"/>
              </a:spcAft>
              <a:buClr>
                <a:schemeClr val="lt1"/>
              </a:buClr>
              <a:buSzPts val="2000"/>
              <a:buFont typeface="Arial"/>
              <a:buChar char="•"/>
              <a:defRPr sz="2000">
                <a:solidFill>
                  <a:schemeClr val="lt1"/>
                </a:solidFill>
                <a:latin typeface="Avenir"/>
                <a:ea typeface="Avenir"/>
                <a:cs typeface="Avenir"/>
                <a:sym typeface="Aveni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34" name="Google Shape;134;p17"/>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1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17"/>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137" name="Google Shape;137;p17"/>
          <p:cNvSpPr txBox="1">
            <a:spLocks noGrp="1"/>
          </p:cNvSpPr>
          <p:nvPr>
            <p:ph type="body" idx="3"/>
          </p:nvPr>
        </p:nvSpPr>
        <p:spPr>
          <a:xfrm>
            <a:off x="457200" y="1276351"/>
            <a:ext cx="7543800" cy="44827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1"/>
              </a:buClr>
              <a:buSzPts val="2000"/>
              <a:buNone/>
              <a:defRPr>
                <a:solidFill>
                  <a:schemeClr val="lt1"/>
                </a:solidFill>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38" name="Google Shape;138;p17"/>
          <p:cNvSpPr txBox="1">
            <a:spLocks noGrp="1"/>
          </p:cNvSpPr>
          <p:nvPr>
            <p:ph type="body" idx="4"/>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rgbClr val="C3DCF3"/>
              </a:buClr>
              <a:buSzPts val="1200"/>
              <a:buNone/>
              <a:defRPr sz="1200" b="1" cap="none">
                <a:solidFill>
                  <a:srgbClr val="C3DCF3"/>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ree Content Boxes dark">
  <p:cSld name="Three Content Boxes dark">
    <p:bg>
      <p:bgPr>
        <a:solidFill>
          <a:schemeClr val="accent1"/>
        </a:solidFill>
        <a:effectLst/>
      </p:bgPr>
    </p:bg>
    <p:spTree>
      <p:nvGrpSpPr>
        <p:cNvPr id="1" name="Shape 139"/>
        <p:cNvGrpSpPr/>
        <p:nvPr/>
      </p:nvGrpSpPr>
      <p:grpSpPr>
        <a:xfrm>
          <a:off x="0" y="0"/>
          <a:ext cx="0" cy="0"/>
          <a:chOff x="0" y="0"/>
          <a:chExt cx="0" cy="0"/>
        </a:xfrm>
      </p:grpSpPr>
      <p:sp>
        <p:nvSpPr>
          <p:cNvPr id="140" name="Google Shape;140;p18"/>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1"/>
              </a:buClr>
              <a:buSzPts val="2800"/>
              <a:buFont typeface="Avenir"/>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18"/>
          <p:cNvSpPr txBox="1">
            <a:spLocks noGrp="1"/>
          </p:cNvSpPr>
          <p:nvPr>
            <p:ph type="body" idx="1"/>
          </p:nvPr>
        </p:nvSpPr>
        <p:spPr>
          <a:xfrm>
            <a:off x="457200" y="1856790"/>
            <a:ext cx="2743200" cy="2752120"/>
          </a:xfrm>
          <a:prstGeom prst="rect">
            <a:avLst/>
          </a:prstGeom>
          <a:solidFill>
            <a:srgbClr val="2E8BDC"/>
          </a:solidFill>
          <a:ln w="76200" cap="flat" cmpd="sng">
            <a:solidFill>
              <a:schemeClr val="accen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lt1"/>
              </a:buClr>
              <a:buSzPts val="1800"/>
              <a:buNone/>
              <a:defRPr sz="1800">
                <a:solidFill>
                  <a:schemeClr val="lt1"/>
                </a:solidFill>
              </a:defRPr>
            </a:lvl1pPr>
            <a:lvl2pPr marL="914400" lvl="1" indent="-228600" algn="l">
              <a:lnSpc>
                <a:spcPct val="120000"/>
              </a:lnSpc>
              <a:spcBef>
                <a:spcPts val="600"/>
              </a:spcBef>
              <a:spcAft>
                <a:spcPts val="0"/>
              </a:spcAft>
              <a:buClr>
                <a:schemeClr val="lt1"/>
              </a:buClr>
              <a:buSzPts val="1800"/>
              <a:buNone/>
              <a:defRPr sz="1800">
                <a:solidFill>
                  <a:schemeClr val="lt1"/>
                </a:solidFill>
              </a:defRPr>
            </a:lvl2pPr>
            <a:lvl3pPr marL="1371600" lvl="2" indent="-228600" algn="l">
              <a:lnSpc>
                <a:spcPct val="120000"/>
              </a:lnSpc>
              <a:spcBef>
                <a:spcPts val="600"/>
              </a:spcBef>
              <a:spcAft>
                <a:spcPts val="0"/>
              </a:spcAft>
              <a:buClr>
                <a:schemeClr val="lt1"/>
              </a:buClr>
              <a:buSzPts val="1800"/>
              <a:buNone/>
              <a:defRPr sz="1800">
                <a:solidFill>
                  <a:schemeClr val="lt1"/>
                </a:solidFill>
              </a:defRPr>
            </a:lvl3pPr>
            <a:lvl4pPr marL="1828800" lvl="3" indent="-228600" algn="l">
              <a:lnSpc>
                <a:spcPct val="120000"/>
              </a:lnSpc>
              <a:spcBef>
                <a:spcPts val="600"/>
              </a:spcBef>
              <a:spcAft>
                <a:spcPts val="0"/>
              </a:spcAft>
              <a:buClr>
                <a:schemeClr val="lt1"/>
              </a:buClr>
              <a:buSzPts val="1800"/>
              <a:buNone/>
              <a:defRPr sz="1800">
                <a:solidFill>
                  <a:schemeClr val="lt1"/>
                </a:solidFill>
              </a:defRPr>
            </a:lvl4pPr>
            <a:lvl5pPr marL="2286000" lvl="4" indent="-228600" algn="l">
              <a:lnSpc>
                <a:spcPct val="120000"/>
              </a:lnSpc>
              <a:spcBef>
                <a:spcPts val="600"/>
              </a:spcBef>
              <a:spcAft>
                <a:spcPts val="0"/>
              </a:spcAft>
              <a:buClr>
                <a:schemeClr val="lt1"/>
              </a:buClr>
              <a:buSzPts val="1800"/>
              <a:buNone/>
              <a:defRPr sz="1800">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2" name="Google Shape;142;p18"/>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18"/>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18"/>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145" name="Google Shape;145;p18"/>
          <p:cNvSpPr txBox="1">
            <a:spLocks noGrp="1"/>
          </p:cNvSpPr>
          <p:nvPr>
            <p:ph type="body" idx="2"/>
          </p:nvPr>
        </p:nvSpPr>
        <p:spPr>
          <a:xfrm>
            <a:off x="3200400" y="1856790"/>
            <a:ext cx="2743200" cy="2752120"/>
          </a:xfrm>
          <a:prstGeom prst="rect">
            <a:avLst/>
          </a:prstGeom>
          <a:solidFill>
            <a:srgbClr val="2E8BDC"/>
          </a:solidFill>
          <a:ln w="76200" cap="flat" cmpd="sng">
            <a:solidFill>
              <a:schemeClr val="accen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lt1"/>
              </a:buClr>
              <a:buSzPts val="1800"/>
              <a:buNone/>
              <a:defRPr sz="1800">
                <a:solidFill>
                  <a:schemeClr val="lt1"/>
                </a:solidFill>
              </a:defRPr>
            </a:lvl1pPr>
            <a:lvl2pPr marL="914400" lvl="1" indent="-228600" algn="l">
              <a:lnSpc>
                <a:spcPct val="120000"/>
              </a:lnSpc>
              <a:spcBef>
                <a:spcPts val="600"/>
              </a:spcBef>
              <a:spcAft>
                <a:spcPts val="0"/>
              </a:spcAft>
              <a:buClr>
                <a:schemeClr val="lt1"/>
              </a:buClr>
              <a:buSzPts val="1800"/>
              <a:buNone/>
              <a:defRPr sz="1800">
                <a:solidFill>
                  <a:schemeClr val="lt1"/>
                </a:solidFill>
              </a:defRPr>
            </a:lvl2pPr>
            <a:lvl3pPr marL="1371600" lvl="2" indent="-228600" algn="l">
              <a:lnSpc>
                <a:spcPct val="120000"/>
              </a:lnSpc>
              <a:spcBef>
                <a:spcPts val="600"/>
              </a:spcBef>
              <a:spcAft>
                <a:spcPts val="0"/>
              </a:spcAft>
              <a:buClr>
                <a:schemeClr val="lt1"/>
              </a:buClr>
              <a:buSzPts val="1800"/>
              <a:buNone/>
              <a:defRPr sz="1800">
                <a:solidFill>
                  <a:schemeClr val="lt1"/>
                </a:solidFill>
              </a:defRPr>
            </a:lvl3pPr>
            <a:lvl4pPr marL="1828800" lvl="3" indent="-228600" algn="l">
              <a:lnSpc>
                <a:spcPct val="120000"/>
              </a:lnSpc>
              <a:spcBef>
                <a:spcPts val="600"/>
              </a:spcBef>
              <a:spcAft>
                <a:spcPts val="0"/>
              </a:spcAft>
              <a:buClr>
                <a:schemeClr val="lt1"/>
              </a:buClr>
              <a:buSzPts val="1800"/>
              <a:buNone/>
              <a:defRPr sz="1800">
                <a:solidFill>
                  <a:schemeClr val="lt1"/>
                </a:solidFill>
              </a:defRPr>
            </a:lvl4pPr>
            <a:lvl5pPr marL="2286000" lvl="4" indent="-228600" algn="l">
              <a:lnSpc>
                <a:spcPct val="120000"/>
              </a:lnSpc>
              <a:spcBef>
                <a:spcPts val="600"/>
              </a:spcBef>
              <a:spcAft>
                <a:spcPts val="0"/>
              </a:spcAft>
              <a:buClr>
                <a:schemeClr val="lt1"/>
              </a:buClr>
              <a:buSzPts val="1800"/>
              <a:buNone/>
              <a:defRPr sz="1800">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6" name="Google Shape;146;p18"/>
          <p:cNvSpPr txBox="1">
            <a:spLocks noGrp="1"/>
          </p:cNvSpPr>
          <p:nvPr>
            <p:ph type="body" idx="3"/>
          </p:nvPr>
        </p:nvSpPr>
        <p:spPr>
          <a:xfrm>
            <a:off x="5943600" y="1856790"/>
            <a:ext cx="2743200" cy="2752120"/>
          </a:xfrm>
          <a:prstGeom prst="rect">
            <a:avLst/>
          </a:prstGeom>
          <a:solidFill>
            <a:srgbClr val="2E8BDC"/>
          </a:solidFill>
          <a:ln w="76200" cap="flat" cmpd="sng">
            <a:solidFill>
              <a:schemeClr val="accen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lt1"/>
              </a:buClr>
              <a:buSzPts val="1800"/>
              <a:buNone/>
              <a:defRPr sz="1800">
                <a:solidFill>
                  <a:schemeClr val="lt1"/>
                </a:solidFill>
              </a:defRPr>
            </a:lvl1pPr>
            <a:lvl2pPr marL="914400" lvl="1" indent="-228600" algn="l">
              <a:lnSpc>
                <a:spcPct val="120000"/>
              </a:lnSpc>
              <a:spcBef>
                <a:spcPts val="600"/>
              </a:spcBef>
              <a:spcAft>
                <a:spcPts val="0"/>
              </a:spcAft>
              <a:buClr>
                <a:schemeClr val="lt1"/>
              </a:buClr>
              <a:buSzPts val="1800"/>
              <a:buNone/>
              <a:defRPr sz="1800">
                <a:solidFill>
                  <a:schemeClr val="lt1"/>
                </a:solidFill>
              </a:defRPr>
            </a:lvl2pPr>
            <a:lvl3pPr marL="1371600" lvl="2" indent="-228600" algn="l">
              <a:lnSpc>
                <a:spcPct val="120000"/>
              </a:lnSpc>
              <a:spcBef>
                <a:spcPts val="600"/>
              </a:spcBef>
              <a:spcAft>
                <a:spcPts val="0"/>
              </a:spcAft>
              <a:buClr>
                <a:schemeClr val="lt1"/>
              </a:buClr>
              <a:buSzPts val="1800"/>
              <a:buNone/>
              <a:defRPr sz="1800">
                <a:solidFill>
                  <a:schemeClr val="lt1"/>
                </a:solidFill>
              </a:defRPr>
            </a:lvl3pPr>
            <a:lvl4pPr marL="1828800" lvl="3" indent="-228600" algn="l">
              <a:lnSpc>
                <a:spcPct val="120000"/>
              </a:lnSpc>
              <a:spcBef>
                <a:spcPts val="600"/>
              </a:spcBef>
              <a:spcAft>
                <a:spcPts val="0"/>
              </a:spcAft>
              <a:buClr>
                <a:schemeClr val="lt1"/>
              </a:buClr>
              <a:buSzPts val="1800"/>
              <a:buNone/>
              <a:defRPr sz="1800">
                <a:solidFill>
                  <a:schemeClr val="lt1"/>
                </a:solidFill>
              </a:defRPr>
            </a:lvl4pPr>
            <a:lvl5pPr marL="2286000" lvl="4" indent="-228600" algn="l">
              <a:lnSpc>
                <a:spcPct val="120000"/>
              </a:lnSpc>
              <a:spcBef>
                <a:spcPts val="600"/>
              </a:spcBef>
              <a:spcAft>
                <a:spcPts val="0"/>
              </a:spcAft>
              <a:buClr>
                <a:schemeClr val="lt1"/>
              </a:buClr>
              <a:buSzPts val="1800"/>
              <a:buNone/>
              <a:defRPr sz="1800">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7" name="Google Shape;147;p18"/>
          <p:cNvSpPr txBox="1">
            <a:spLocks noGrp="1"/>
          </p:cNvSpPr>
          <p:nvPr>
            <p:ph type="body" idx="4"/>
          </p:nvPr>
        </p:nvSpPr>
        <p:spPr>
          <a:xfrm>
            <a:off x="457200" y="1276351"/>
            <a:ext cx="7543800" cy="44827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1"/>
              </a:buClr>
              <a:buSzPts val="2000"/>
              <a:buNone/>
              <a:defRPr>
                <a:solidFill>
                  <a:schemeClr val="lt1"/>
                </a:solidFill>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8" name="Google Shape;148;p18"/>
          <p:cNvSpPr txBox="1">
            <a:spLocks noGrp="1"/>
          </p:cNvSpPr>
          <p:nvPr>
            <p:ph type="body" idx="5"/>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rgbClr val="C3DCF3"/>
              </a:buClr>
              <a:buSzPts val="1200"/>
              <a:buNone/>
              <a:defRPr sz="1200" b="1" cap="none">
                <a:solidFill>
                  <a:srgbClr val="C3DCF3"/>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Four Content Boxes">
  <p:cSld name="Four Content Boxes">
    <p:spTree>
      <p:nvGrpSpPr>
        <p:cNvPr id="1" name="Shape 149"/>
        <p:cNvGrpSpPr/>
        <p:nvPr/>
      </p:nvGrpSpPr>
      <p:grpSpPr>
        <a:xfrm>
          <a:off x="0" y="0"/>
          <a:ext cx="0" cy="0"/>
          <a:chOff x="0" y="0"/>
          <a:chExt cx="0" cy="0"/>
        </a:xfrm>
      </p:grpSpPr>
      <p:sp>
        <p:nvSpPr>
          <p:cNvPr id="150" name="Google Shape;150;p19"/>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1" name="Google Shape;151;p19"/>
          <p:cNvSpPr txBox="1">
            <a:spLocks noGrp="1"/>
          </p:cNvSpPr>
          <p:nvPr>
            <p:ph type="body" idx="1"/>
          </p:nvPr>
        </p:nvSpPr>
        <p:spPr>
          <a:xfrm>
            <a:off x="457200" y="1856790"/>
            <a:ext cx="4114800" cy="1389888"/>
          </a:xfrm>
          <a:prstGeom prst="rect">
            <a:avLst/>
          </a:prstGeom>
          <a:solidFill>
            <a:srgbClr val="F2F2F2"/>
          </a:solidFill>
          <a:ln w="76200" cap="flat" cmpd="sng">
            <a:solidFill>
              <a:schemeClr val="l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dk2"/>
              </a:buClr>
              <a:buSzPts val="1800"/>
              <a:buNone/>
              <a:defRPr sz="1800"/>
            </a:lvl1pPr>
            <a:lvl2pPr marL="914400" lvl="1" indent="-228600" algn="l">
              <a:lnSpc>
                <a:spcPct val="120000"/>
              </a:lnSpc>
              <a:spcBef>
                <a:spcPts val="600"/>
              </a:spcBef>
              <a:spcAft>
                <a:spcPts val="0"/>
              </a:spcAft>
              <a:buClr>
                <a:schemeClr val="dk2"/>
              </a:buClr>
              <a:buSzPts val="1800"/>
              <a:buNone/>
              <a:defRPr sz="1800"/>
            </a:lvl2pPr>
            <a:lvl3pPr marL="1371600" lvl="2" indent="-228600" algn="l">
              <a:lnSpc>
                <a:spcPct val="120000"/>
              </a:lnSpc>
              <a:spcBef>
                <a:spcPts val="600"/>
              </a:spcBef>
              <a:spcAft>
                <a:spcPts val="0"/>
              </a:spcAft>
              <a:buClr>
                <a:schemeClr val="dk2"/>
              </a:buClr>
              <a:buSzPts val="1800"/>
              <a:buNone/>
              <a:defRPr sz="1800"/>
            </a:lvl3pPr>
            <a:lvl4pPr marL="1828800" lvl="3" indent="-228600" algn="l">
              <a:lnSpc>
                <a:spcPct val="120000"/>
              </a:lnSpc>
              <a:spcBef>
                <a:spcPts val="600"/>
              </a:spcBef>
              <a:spcAft>
                <a:spcPts val="0"/>
              </a:spcAft>
              <a:buClr>
                <a:schemeClr val="dk2"/>
              </a:buClr>
              <a:buSzPts val="1800"/>
              <a:buNone/>
              <a:defRPr sz="1800"/>
            </a:lvl4pPr>
            <a:lvl5pPr marL="2286000" lvl="4" indent="-228600" algn="l">
              <a:lnSpc>
                <a:spcPct val="120000"/>
              </a:lnSpc>
              <a:spcBef>
                <a:spcPts val="600"/>
              </a:spcBef>
              <a:spcAft>
                <a:spcPts val="0"/>
              </a:spcAft>
              <a:buClr>
                <a:schemeClr val="dk2"/>
              </a:buClr>
              <a:buSzPts val="1800"/>
              <a:buNone/>
              <a:defRPr sz="18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52" name="Google Shape;152;p19"/>
          <p:cNvSpPr txBox="1">
            <a:spLocks noGrp="1"/>
          </p:cNvSpPr>
          <p:nvPr>
            <p:ph type="body" idx="2"/>
          </p:nvPr>
        </p:nvSpPr>
        <p:spPr>
          <a:xfrm>
            <a:off x="4572000" y="1856790"/>
            <a:ext cx="4114800" cy="1389888"/>
          </a:xfrm>
          <a:prstGeom prst="rect">
            <a:avLst/>
          </a:prstGeom>
          <a:solidFill>
            <a:srgbClr val="F2F2F2"/>
          </a:solidFill>
          <a:ln w="76200" cap="flat" cmpd="sng">
            <a:solidFill>
              <a:schemeClr val="l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dk2"/>
              </a:buClr>
              <a:buSzPts val="1800"/>
              <a:buNone/>
              <a:defRPr sz="1800"/>
            </a:lvl1pPr>
            <a:lvl2pPr marL="914400" lvl="1" indent="-228600" algn="l">
              <a:lnSpc>
                <a:spcPct val="120000"/>
              </a:lnSpc>
              <a:spcBef>
                <a:spcPts val="600"/>
              </a:spcBef>
              <a:spcAft>
                <a:spcPts val="0"/>
              </a:spcAft>
              <a:buClr>
                <a:schemeClr val="dk2"/>
              </a:buClr>
              <a:buSzPts val="1800"/>
              <a:buNone/>
              <a:defRPr sz="1800"/>
            </a:lvl2pPr>
            <a:lvl3pPr marL="1371600" lvl="2" indent="-228600" algn="l">
              <a:lnSpc>
                <a:spcPct val="120000"/>
              </a:lnSpc>
              <a:spcBef>
                <a:spcPts val="600"/>
              </a:spcBef>
              <a:spcAft>
                <a:spcPts val="0"/>
              </a:spcAft>
              <a:buClr>
                <a:schemeClr val="dk2"/>
              </a:buClr>
              <a:buSzPts val="1800"/>
              <a:buNone/>
              <a:defRPr sz="1800"/>
            </a:lvl3pPr>
            <a:lvl4pPr marL="1828800" lvl="3" indent="-228600" algn="l">
              <a:lnSpc>
                <a:spcPct val="120000"/>
              </a:lnSpc>
              <a:spcBef>
                <a:spcPts val="600"/>
              </a:spcBef>
              <a:spcAft>
                <a:spcPts val="0"/>
              </a:spcAft>
              <a:buClr>
                <a:schemeClr val="dk2"/>
              </a:buClr>
              <a:buSzPts val="1800"/>
              <a:buNone/>
              <a:defRPr sz="1800"/>
            </a:lvl4pPr>
            <a:lvl5pPr marL="2286000" lvl="4" indent="-228600" algn="l">
              <a:lnSpc>
                <a:spcPct val="120000"/>
              </a:lnSpc>
              <a:spcBef>
                <a:spcPts val="600"/>
              </a:spcBef>
              <a:spcAft>
                <a:spcPts val="0"/>
              </a:spcAft>
              <a:buClr>
                <a:schemeClr val="dk2"/>
              </a:buClr>
              <a:buSzPts val="1800"/>
              <a:buNone/>
              <a:defRPr sz="18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53" name="Google Shape;153;p19"/>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4" name="Google Shape;154;p19"/>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5" name="Google Shape;155;p19"/>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56" name="Google Shape;156;p19"/>
          <p:cNvSpPr txBox="1">
            <a:spLocks noGrp="1"/>
          </p:cNvSpPr>
          <p:nvPr>
            <p:ph type="body" idx="3"/>
          </p:nvPr>
        </p:nvSpPr>
        <p:spPr>
          <a:xfrm>
            <a:off x="457200" y="1276351"/>
            <a:ext cx="7543800" cy="44827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dk2"/>
              </a:buClr>
              <a:buSzPts val="2000"/>
              <a:buNone/>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57" name="Google Shape;157;p19"/>
          <p:cNvSpPr txBox="1">
            <a:spLocks noGrp="1"/>
          </p:cNvSpPr>
          <p:nvPr>
            <p:ph type="body" idx="4"/>
          </p:nvPr>
        </p:nvSpPr>
        <p:spPr>
          <a:xfrm>
            <a:off x="457200" y="3245214"/>
            <a:ext cx="4114800" cy="1389888"/>
          </a:xfrm>
          <a:prstGeom prst="rect">
            <a:avLst/>
          </a:prstGeom>
          <a:solidFill>
            <a:srgbClr val="F2F2F2"/>
          </a:solidFill>
          <a:ln w="76200" cap="flat" cmpd="sng">
            <a:solidFill>
              <a:schemeClr val="l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dk2"/>
              </a:buClr>
              <a:buSzPts val="1800"/>
              <a:buNone/>
              <a:defRPr sz="1800"/>
            </a:lvl1pPr>
            <a:lvl2pPr marL="914400" lvl="1" indent="-228600" algn="l">
              <a:lnSpc>
                <a:spcPct val="120000"/>
              </a:lnSpc>
              <a:spcBef>
                <a:spcPts val="600"/>
              </a:spcBef>
              <a:spcAft>
                <a:spcPts val="0"/>
              </a:spcAft>
              <a:buClr>
                <a:schemeClr val="dk2"/>
              </a:buClr>
              <a:buSzPts val="1800"/>
              <a:buNone/>
              <a:defRPr sz="1800"/>
            </a:lvl2pPr>
            <a:lvl3pPr marL="1371600" lvl="2" indent="-228600" algn="l">
              <a:lnSpc>
                <a:spcPct val="120000"/>
              </a:lnSpc>
              <a:spcBef>
                <a:spcPts val="600"/>
              </a:spcBef>
              <a:spcAft>
                <a:spcPts val="0"/>
              </a:spcAft>
              <a:buClr>
                <a:schemeClr val="dk2"/>
              </a:buClr>
              <a:buSzPts val="1800"/>
              <a:buNone/>
              <a:defRPr sz="1800"/>
            </a:lvl3pPr>
            <a:lvl4pPr marL="1828800" lvl="3" indent="-228600" algn="l">
              <a:lnSpc>
                <a:spcPct val="120000"/>
              </a:lnSpc>
              <a:spcBef>
                <a:spcPts val="600"/>
              </a:spcBef>
              <a:spcAft>
                <a:spcPts val="0"/>
              </a:spcAft>
              <a:buClr>
                <a:schemeClr val="dk2"/>
              </a:buClr>
              <a:buSzPts val="1800"/>
              <a:buNone/>
              <a:defRPr sz="1800"/>
            </a:lvl4pPr>
            <a:lvl5pPr marL="2286000" lvl="4" indent="-228600" algn="l">
              <a:lnSpc>
                <a:spcPct val="120000"/>
              </a:lnSpc>
              <a:spcBef>
                <a:spcPts val="600"/>
              </a:spcBef>
              <a:spcAft>
                <a:spcPts val="0"/>
              </a:spcAft>
              <a:buClr>
                <a:schemeClr val="dk2"/>
              </a:buClr>
              <a:buSzPts val="1800"/>
              <a:buNone/>
              <a:defRPr sz="18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58" name="Google Shape;158;p19"/>
          <p:cNvSpPr txBox="1">
            <a:spLocks noGrp="1"/>
          </p:cNvSpPr>
          <p:nvPr>
            <p:ph type="body" idx="5"/>
          </p:nvPr>
        </p:nvSpPr>
        <p:spPr>
          <a:xfrm>
            <a:off x="4572000" y="3245214"/>
            <a:ext cx="4114800" cy="1389888"/>
          </a:xfrm>
          <a:prstGeom prst="rect">
            <a:avLst/>
          </a:prstGeom>
          <a:solidFill>
            <a:srgbClr val="F2F2F2"/>
          </a:solidFill>
          <a:ln w="76200" cap="flat" cmpd="sng">
            <a:solidFill>
              <a:schemeClr val="l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dk2"/>
              </a:buClr>
              <a:buSzPts val="1800"/>
              <a:buNone/>
              <a:defRPr sz="1800"/>
            </a:lvl1pPr>
            <a:lvl2pPr marL="914400" lvl="1" indent="-228600" algn="l">
              <a:lnSpc>
                <a:spcPct val="120000"/>
              </a:lnSpc>
              <a:spcBef>
                <a:spcPts val="600"/>
              </a:spcBef>
              <a:spcAft>
                <a:spcPts val="0"/>
              </a:spcAft>
              <a:buClr>
                <a:schemeClr val="dk2"/>
              </a:buClr>
              <a:buSzPts val="1800"/>
              <a:buNone/>
              <a:defRPr sz="1800"/>
            </a:lvl2pPr>
            <a:lvl3pPr marL="1371600" lvl="2" indent="-228600" algn="l">
              <a:lnSpc>
                <a:spcPct val="120000"/>
              </a:lnSpc>
              <a:spcBef>
                <a:spcPts val="600"/>
              </a:spcBef>
              <a:spcAft>
                <a:spcPts val="0"/>
              </a:spcAft>
              <a:buClr>
                <a:schemeClr val="dk2"/>
              </a:buClr>
              <a:buSzPts val="1800"/>
              <a:buNone/>
              <a:defRPr sz="1800"/>
            </a:lvl3pPr>
            <a:lvl4pPr marL="1828800" lvl="3" indent="-228600" algn="l">
              <a:lnSpc>
                <a:spcPct val="120000"/>
              </a:lnSpc>
              <a:spcBef>
                <a:spcPts val="600"/>
              </a:spcBef>
              <a:spcAft>
                <a:spcPts val="0"/>
              </a:spcAft>
              <a:buClr>
                <a:schemeClr val="dk2"/>
              </a:buClr>
              <a:buSzPts val="1800"/>
              <a:buNone/>
              <a:defRPr sz="1800"/>
            </a:lvl4pPr>
            <a:lvl5pPr marL="2286000" lvl="4" indent="-228600" algn="l">
              <a:lnSpc>
                <a:spcPct val="120000"/>
              </a:lnSpc>
              <a:spcBef>
                <a:spcPts val="600"/>
              </a:spcBef>
              <a:spcAft>
                <a:spcPts val="0"/>
              </a:spcAft>
              <a:buClr>
                <a:schemeClr val="dk2"/>
              </a:buClr>
              <a:buSzPts val="1800"/>
              <a:buNone/>
              <a:defRPr sz="18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59" name="Google Shape;159;p19"/>
          <p:cNvSpPr txBox="1">
            <a:spLocks noGrp="1"/>
          </p:cNvSpPr>
          <p:nvPr>
            <p:ph type="body" idx="6"/>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Four Content Boxes dark">
  <p:cSld name="Four Content Boxes dark">
    <p:bg>
      <p:bgPr>
        <a:solidFill>
          <a:schemeClr val="accent1"/>
        </a:solidFill>
        <a:effectLst/>
      </p:bgPr>
    </p:bg>
    <p:spTree>
      <p:nvGrpSpPr>
        <p:cNvPr id="1" name="Shape 160"/>
        <p:cNvGrpSpPr/>
        <p:nvPr/>
      </p:nvGrpSpPr>
      <p:grpSpPr>
        <a:xfrm>
          <a:off x="0" y="0"/>
          <a:ext cx="0" cy="0"/>
          <a:chOff x="0" y="0"/>
          <a:chExt cx="0" cy="0"/>
        </a:xfrm>
      </p:grpSpPr>
      <p:sp>
        <p:nvSpPr>
          <p:cNvPr id="161" name="Google Shape;161;p20"/>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1"/>
              </a:buClr>
              <a:buSzPts val="2800"/>
              <a:buFont typeface="Avenir"/>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2" name="Google Shape;162;p20"/>
          <p:cNvSpPr txBox="1">
            <a:spLocks noGrp="1"/>
          </p:cNvSpPr>
          <p:nvPr>
            <p:ph type="body" idx="1"/>
          </p:nvPr>
        </p:nvSpPr>
        <p:spPr>
          <a:xfrm>
            <a:off x="457200" y="1856790"/>
            <a:ext cx="4114800" cy="1389888"/>
          </a:xfrm>
          <a:prstGeom prst="rect">
            <a:avLst/>
          </a:prstGeom>
          <a:solidFill>
            <a:srgbClr val="2E8BDC"/>
          </a:solidFill>
          <a:ln w="76200" cap="flat" cmpd="sng">
            <a:solidFill>
              <a:schemeClr val="accen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lt1"/>
              </a:buClr>
              <a:buSzPts val="1800"/>
              <a:buNone/>
              <a:defRPr sz="1800">
                <a:solidFill>
                  <a:schemeClr val="lt1"/>
                </a:solidFill>
              </a:defRPr>
            </a:lvl1pPr>
            <a:lvl2pPr marL="914400" lvl="1" indent="-228600" algn="l">
              <a:lnSpc>
                <a:spcPct val="120000"/>
              </a:lnSpc>
              <a:spcBef>
                <a:spcPts val="600"/>
              </a:spcBef>
              <a:spcAft>
                <a:spcPts val="0"/>
              </a:spcAft>
              <a:buClr>
                <a:schemeClr val="lt1"/>
              </a:buClr>
              <a:buSzPts val="1800"/>
              <a:buNone/>
              <a:defRPr sz="1800">
                <a:solidFill>
                  <a:schemeClr val="lt1"/>
                </a:solidFill>
              </a:defRPr>
            </a:lvl2pPr>
            <a:lvl3pPr marL="1371600" lvl="2" indent="-228600" algn="l">
              <a:lnSpc>
                <a:spcPct val="120000"/>
              </a:lnSpc>
              <a:spcBef>
                <a:spcPts val="600"/>
              </a:spcBef>
              <a:spcAft>
                <a:spcPts val="0"/>
              </a:spcAft>
              <a:buClr>
                <a:schemeClr val="lt1"/>
              </a:buClr>
              <a:buSzPts val="1800"/>
              <a:buNone/>
              <a:defRPr sz="1800">
                <a:solidFill>
                  <a:schemeClr val="lt1"/>
                </a:solidFill>
              </a:defRPr>
            </a:lvl3pPr>
            <a:lvl4pPr marL="1828800" lvl="3" indent="-228600" algn="l">
              <a:lnSpc>
                <a:spcPct val="120000"/>
              </a:lnSpc>
              <a:spcBef>
                <a:spcPts val="600"/>
              </a:spcBef>
              <a:spcAft>
                <a:spcPts val="0"/>
              </a:spcAft>
              <a:buClr>
                <a:schemeClr val="lt1"/>
              </a:buClr>
              <a:buSzPts val="1800"/>
              <a:buNone/>
              <a:defRPr sz="1800">
                <a:solidFill>
                  <a:schemeClr val="lt1"/>
                </a:solidFill>
              </a:defRPr>
            </a:lvl4pPr>
            <a:lvl5pPr marL="2286000" lvl="4" indent="-228600" algn="l">
              <a:lnSpc>
                <a:spcPct val="120000"/>
              </a:lnSpc>
              <a:spcBef>
                <a:spcPts val="600"/>
              </a:spcBef>
              <a:spcAft>
                <a:spcPts val="0"/>
              </a:spcAft>
              <a:buClr>
                <a:schemeClr val="lt1"/>
              </a:buClr>
              <a:buSzPts val="1800"/>
              <a:buNone/>
              <a:defRPr sz="1800">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63" name="Google Shape;163;p20"/>
          <p:cNvSpPr txBox="1">
            <a:spLocks noGrp="1"/>
          </p:cNvSpPr>
          <p:nvPr>
            <p:ph type="body" idx="2"/>
          </p:nvPr>
        </p:nvSpPr>
        <p:spPr>
          <a:xfrm>
            <a:off x="4572000" y="1856790"/>
            <a:ext cx="4114800" cy="1389888"/>
          </a:xfrm>
          <a:prstGeom prst="rect">
            <a:avLst/>
          </a:prstGeom>
          <a:solidFill>
            <a:srgbClr val="2E8BDC"/>
          </a:solidFill>
          <a:ln w="76200" cap="flat" cmpd="sng">
            <a:solidFill>
              <a:schemeClr val="accen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lt1"/>
              </a:buClr>
              <a:buSzPts val="1800"/>
              <a:buNone/>
              <a:defRPr sz="1800">
                <a:solidFill>
                  <a:schemeClr val="lt1"/>
                </a:solidFill>
              </a:defRPr>
            </a:lvl1pPr>
            <a:lvl2pPr marL="914400" lvl="1" indent="-228600" algn="l">
              <a:lnSpc>
                <a:spcPct val="120000"/>
              </a:lnSpc>
              <a:spcBef>
                <a:spcPts val="600"/>
              </a:spcBef>
              <a:spcAft>
                <a:spcPts val="0"/>
              </a:spcAft>
              <a:buClr>
                <a:schemeClr val="lt1"/>
              </a:buClr>
              <a:buSzPts val="1800"/>
              <a:buNone/>
              <a:defRPr sz="1800">
                <a:solidFill>
                  <a:schemeClr val="lt1"/>
                </a:solidFill>
              </a:defRPr>
            </a:lvl2pPr>
            <a:lvl3pPr marL="1371600" lvl="2" indent="-228600" algn="l">
              <a:lnSpc>
                <a:spcPct val="120000"/>
              </a:lnSpc>
              <a:spcBef>
                <a:spcPts val="600"/>
              </a:spcBef>
              <a:spcAft>
                <a:spcPts val="0"/>
              </a:spcAft>
              <a:buClr>
                <a:schemeClr val="lt1"/>
              </a:buClr>
              <a:buSzPts val="1800"/>
              <a:buNone/>
              <a:defRPr sz="1800">
                <a:solidFill>
                  <a:schemeClr val="lt1"/>
                </a:solidFill>
              </a:defRPr>
            </a:lvl3pPr>
            <a:lvl4pPr marL="1828800" lvl="3" indent="-228600" algn="l">
              <a:lnSpc>
                <a:spcPct val="120000"/>
              </a:lnSpc>
              <a:spcBef>
                <a:spcPts val="600"/>
              </a:spcBef>
              <a:spcAft>
                <a:spcPts val="0"/>
              </a:spcAft>
              <a:buClr>
                <a:schemeClr val="lt1"/>
              </a:buClr>
              <a:buSzPts val="1800"/>
              <a:buNone/>
              <a:defRPr sz="1800">
                <a:solidFill>
                  <a:schemeClr val="lt1"/>
                </a:solidFill>
              </a:defRPr>
            </a:lvl4pPr>
            <a:lvl5pPr marL="2286000" lvl="4" indent="-228600" algn="l">
              <a:lnSpc>
                <a:spcPct val="120000"/>
              </a:lnSpc>
              <a:spcBef>
                <a:spcPts val="600"/>
              </a:spcBef>
              <a:spcAft>
                <a:spcPts val="0"/>
              </a:spcAft>
              <a:buClr>
                <a:schemeClr val="lt1"/>
              </a:buClr>
              <a:buSzPts val="1800"/>
              <a:buNone/>
              <a:defRPr sz="1800">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64" name="Google Shape;164;p20"/>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5" name="Google Shape;165;p20"/>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6" name="Google Shape;166;p20"/>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167" name="Google Shape;167;p20"/>
          <p:cNvSpPr txBox="1">
            <a:spLocks noGrp="1"/>
          </p:cNvSpPr>
          <p:nvPr>
            <p:ph type="body" idx="3"/>
          </p:nvPr>
        </p:nvSpPr>
        <p:spPr>
          <a:xfrm>
            <a:off x="457200" y="1276351"/>
            <a:ext cx="7543800" cy="44827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1"/>
              </a:buClr>
              <a:buSzPts val="2000"/>
              <a:buNone/>
              <a:defRPr>
                <a:solidFill>
                  <a:schemeClr val="lt1"/>
                </a:solidFill>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68" name="Google Shape;168;p20"/>
          <p:cNvSpPr txBox="1">
            <a:spLocks noGrp="1"/>
          </p:cNvSpPr>
          <p:nvPr>
            <p:ph type="body" idx="4"/>
          </p:nvPr>
        </p:nvSpPr>
        <p:spPr>
          <a:xfrm>
            <a:off x="457200" y="3245214"/>
            <a:ext cx="4114800" cy="1389888"/>
          </a:xfrm>
          <a:prstGeom prst="rect">
            <a:avLst/>
          </a:prstGeom>
          <a:solidFill>
            <a:srgbClr val="2E8BDC"/>
          </a:solidFill>
          <a:ln w="76200" cap="flat" cmpd="sng">
            <a:solidFill>
              <a:schemeClr val="accen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lt1"/>
              </a:buClr>
              <a:buSzPts val="1800"/>
              <a:buNone/>
              <a:defRPr sz="1800">
                <a:solidFill>
                  <a:schemeClr val="lt1"/>
                </a:solidFill>
              </a:defRPr>
            </a:lvl1pPr>
            <a:lvl2pPr marL="914400" lvl="1" indent="-228600" algn="l">
              <a:lnSpc>
                <a:spcPct val="120000"/>
              </a:lnSpc>
              <a:spcBef>
                <a:spcPts val="600"/>
              </a:spcBef>
              <a:spcAft>
                <a:spcPts val="0"/>
              </a:spcAft>
              <a:buClr>
                <a:schemeClr val="lt1"/>
              </a:buClr>
              <a:buSzPts val="1800"/>
              <a:buNone/>
              <a:defRPr sz="1800">
                <a:solidFill>
                  <a:schemeClr val="lt1"/>
                </a:solidFill>
              </a:defRPr>
            </a:lvl2pPr>
            <a:lvl3pPr marL="1371600" lvl="2" indent="-228600" algn="l">
              <a:lnSpc>
                <a:spcPct val="120000"/>
              </a:lnSpc>
              <a:spcBef>
                <a:spcPts val="600"/>
              </a:spcBef>
              <a:spcAft>
                <a:spcPts val="0"/>
              </a:spcAft>
              <a:buClr>
                <a:schemeClr val="lt1"/>
              </a:buClr>
              <a:buSzPts val="1800"/>
              <a:buNone/>
              <a:defRPr sz="1800">
                <a:solidFill>
                  <a:schemeClr val="lt1"/>
                </a:solidFill>
              </a:defRPr>
            </a:lvl3pPr>
            <a:lvl4pPr marL="1828800" lvl="3" indent="-228600" algn="l">
              <a:lnSpc>
                <a:spcPct val="120000"/>
              </a:lnSpc>
              <a:spcBef>
                <a:spcPts val="600"/>
              </a:spcBef>
              <a:spcAft>
                <a:spcPts val="0"/>
              </a:spcAft>
              <a:buClr>
                <a:schemeClr val="lt1"/>
              </a:buClr>
              <a:buSzPts val="1800"/>
              <a:buNone/>
              <a:defRPr sz="1800">
                <a:solidFill>
                  <a:schemeClr val="lt1"/>
                </a:solidFill>
              </a:defRPr>
            </a:lvl4pPr>
            <a:lvl5pPr marL="2286000" lvl="4" indent="-228600" algn="l">
              <a:lnSpc>
                <a:spcPct val="120000"/>
              </a:lnSpc>
              <a:spcBef>
                <a:spcPts val="600"/>
              </a:spcBef>
              <a:spcAft>
                <a:spcPts val="0"/>
              </a:spcAft>
              <a:buClr>
                <a:schemeClr val="lt1"/>
              </a:buClr>
              <a:buSzPts val="1800"/>
              <a:buNone/>
              <a:defRPr sz="1800">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69" name="Google Shape;169;p20"/>
          <p:cNvSpPr txBox="1">
            <a:spLocks noGrp="1"/>
          </p:cNvSpPr>
          <p:nvPr>
            <p:ph type="body" idx="5"/>
          </p:nvPr>
        </p:nvSpPr>
        <p:spPr>
          <a:xfrm>
            <a:off x="4572000" y="3245214"/>
            <a:ext cx="4114800" cy="1389888"/>
          </a:xfrm>
          <a:prstGeom prst="rect">
            <a:avLst/>
          </a:prstGeom>
          <a:solidFill>
            <a:srgbClr val="2E8BDC"/>
          </a:solidFill>
          <a:ln w="76200" cap="flat" cmpd="sng">
            <a:solidFill>
              <a:schemeClr val="accen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lt1"/>
              </a:buClr>
              <a:buSzPts val="1800"/>
              <a:buNone/>
              <a:defRPr sz="1800">
                <a:solidFill>
                  <a:schemeClr val="lt1"/>
                </a:solidFill>
              </a:defRPr>
            </a:lvl1pPr>
            <a:lvl2pPr marL="914400" lvl="1" indent="-228600" algn="l">
              <a:lnSpc>
                <a:spcPct val="120000"/>
              </a:lnSpc>
              <a:spcBef>
                <a:spcPts val="600"/>
              </a:spcBef>
              <a:spcAft>
                <a:spcPts val="0"/>
              </a:spcAft>
              <a:buClr>
                <a:schemeClr val="lt1"/>
              </a:buClr>
              <a:buSzPts val="1800"/>
              <a:buNone/>
              <a:defRPr sz="1800">
                <a:solidFill>
                  <a:schemeClr val="lt1"/>
                </a:solidFill>
              </a:defRPr>
            </a:lvl2pPr>
            <a:lvl3pPr marL="1371600" lvl="2" indent="-228600" algn="l">
              <a:lnSpc>
                <a:spcPct val="120000"/>
              </a:lnSpc>
              <a:spcBef>
                <a:spcPts val="600"/>
              </a:spcBef>
              <a:spcAft>
                <a:spcPts val="0"/>
              </a:spcAft>
              <a:buClr>
                <a:schemeClr val="lt1"/>
              </a:buClr>
              <a:buSzPts val="1800"/>
              <a:buNone/>
              <a:defRPr sz="1800">
                <a:solidFill>
                  <a:schemeClr val="lt1"/>
                </a:solidFill>
              </a:defRPr>
            </a:lvl3pPr>
            <a:lvl4pPr marL="1828800" lvl="3" indent="-228600" algn="l">
              <a:lnSpc>
                <a:spcPct val="120000"/>
              </a:lnSpc>
              <a:spcBef>
                <a:spcPts val="600"/>
              </a:spcBef>
              <a:spcAft>
                <a:spcPts val="0"/>
              </a:spcAft>
              <a:buClr>
                <a:schemeClr val="lt1"/>
              </a:buClr>
              <a:buSzPts val="1800"/>
              <a:buNone/>
              <a:defRPr sz="1800">
                <a:solidFill>
                  <a:schemeClr val="lt1"/>
                </a:solidFill>
              </a:defRPr>
            </a:lvl4pPr>
            <a:lvl5pPr marL="2286000" lvl="4" indent="-228600" algn="l">
              <a:lnSpc>
                <a:spcPct val="120000"/>
              </a:lnSpc>
              <a:spcBef>
                <a:spcPts val="600"/>
              </a:spcBef>
              <a:spcAft>
                <a:spcPts val="0"/>
              </a:spcAft>
              <a:buClr>
                <a:schemeClr val="lt1"/>
              </a:buClr>
              <a:buSzPts val="1800"/>
              <a:buNone/>
              <a:defRPr sz="1800">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70" name="Google Shape;170;p20"/>
          <p:cNvSpPr txBox="1">
            <a:spLocks noGrp="1"/>
          </p:cNvSpPr>
          <p:nvPr>
            <p:ph type="body" idx="6"/>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rgbClr val="C3DCF3"/>
              </a:buClr>
              <a:buSzPts val="1200"/>
              <a:buNone/>
              <a:defRPr sz="1200" b="1" cap="none">
                <a:solidFill>
                  <a:srgbClr val="C3DCF3"/>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Split 2/3">
  <p:cSld name="1_Split 2/3">
    <p:spTree>
      <p:nvGrpSpPr>
        <p:cNvPr id="1" name="Shape 20"/>
        <p:cNvGrpSpPr/>
        <p:nvPr/>
      </p:nvGrpSpPr>
      <p:grpSpPr>
        <a:xfrm>
          <a:off x="0" y="0"/>
          <a:ext cx="0" cy="0"/>
          <a:chOff x="0" y="0"/>
          <a:chExt cx="0" cy="0"/>
        </a:xfrm>
      </p:grpSpPr>
      <p:sp>
        <p:nvSpPr>
          <p:cNvPr id="21" name="Google Shape;21;p3"/>
          <p:cNvSpPr/>
          <p:nvPr/>
        </p:nvSpPr>
        <p:spPr>
          <a:xfrm>
            <a:off x="5791200" y="0"/>
            <a:ext cx="3352800" cy="5143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chemeClr val="lt1"/>
              </a:solidFill>
              <a:latin typeface="Calibri"/>
              <a:ea typeface="Calibri"/>
              <a:cs typeface="Calibri"/>
              <a:sym typeface="Calibri"/>
            </a:endParaRPr>
          </a:p>
        </p:txBody>
      </p:sp>
      <p:sp>
        <p:nvSpPr>
          <p:cNvPr id="22" name="Google Shape;22;p3"/>
          <p:cNvSpPr txBox="1">
            <a:spLocks noGrp="1"/>
          </p:cNvSpPr>
          <p:nvPr>
            <p:ph type="title"/>
          </p:nvPr>
        </p:nvSpPr>
        <p:spPr>
          <a:xfrm>
            <a:off x="457201" y="514351"/>
            <a:ext cx="4994476" cy="6477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2800"/>
              <a:buFont typeface="Avenir"/>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4" name="Google Shape;24;p3"/>
          <p:cNvSpPr txBox="1">
            <a:spLocks noGrp="1"/>
          </p:cNvSpPr>
          <p:nvPr>
            <p:ph type="ftr" idx="11"/>
          </p:nvPr>
        </p:nvSpPr>
        <p:spPr>
          <a:xfrm>
            <a:off x="3048000" y="4767263"/>
            <a:ext cx="24036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5" name="Google Shape;25;p3"/>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26" name="Google Shape;26;p3"/>
          <p:cNvSpPr txBox="1">
            <a:spLocks noGrp="1"/>
          </p:cNvSpPr>
          <p:nvPr>
            <p:ph type="body" idx="1"/>
          </p:nvPr>
        </p:nvSpPr>
        <p:spPr>
          <a:xfrm>
            <a:off x="457200" y="1276350"/>
            <a:ext cx="4994476" cy="3352800"/>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0"/>
              </a:spcBef>
              <a:spcAft>
                <a:spcPts val="0"/>
              </a:spcAft>
              <a:buClr>
                <a:schemeClr val="dk2"/>
              </a:buClr>
              <a:buSzPts val="1800"/>
              <a:buChar char="•"/>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7" name="Google Shape;27;p3"/>
          <p:cNvSpPr txBox="1">
            <a:spLocks noGrp="1"/>
          </p:cNvSpPr>
          <p:nvPr>
            <p:ph type="body" idx="2"/>
          </p:nvPr>
        </p:nvSpPr>
        <p:spPr>
          <a:xfrm>
            <a:off x="457200" y="247650"/>
            <a:ext cx="4994476"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8" name="Google Shape;28;p3"/>
          <p:cNvSpPr txBox="1">
            <a:spLocks noGrp="1"/>
          </p:cNvSpPr>
          <p:nvPr>
            <p:ph type="body" idx="3"/>
          </p:nvPr>
        </p:nvSpPr>
        <p:spPr>
          <a:xfrm>
            <a:off x="6096000" y="514350"/>
            <a:ext cx="2590799" cy="4114800"/>
          </a:xfrm>
          <a:prstGeom prst="rect">
            <a:avLst/>
          </a:prstGeom>
          <a:noFill/>
          <a:ln>
            <a:noFill/>
          </a:ln>
        </p:spPr>
        <p:txBody>
          <a:bodyPr spcFirstLastPara="1" wrap="square" lIns="91425" tIns="45700" rIns="91425" bIns="45700" anchor="ctr" anchorCtr="0">
            <a:noAutofit/>
          </a:bodyPr>
          <a:lstStyle>
            <a:lvl1pPr marL="457200" lvl="0" indent="-228600" algn="l">
              <a:lnSpc>
                <a:spcPct val="120000"/>
              </a:lnSpc>
              <a:spcBef>
                <a:spcPts val="0"/>
              </a:spcBef>
              <a:spcAft>
                <a:spcPts val="0"/>
              </a:spcAft>
              <a:buClr>
                <a:schemeClr val="lt1"/>
              </a:buClr>
              <a:buSzPts val="2000"/>
              <a:buNone/>
              <a:defRPr>
                <a:solidFill>
                  <a:schemeClr val="lt1"/>
                </a:solidFill>
              </a:defRPr>
            </a:lvl1pPr>
            <a:lvl2pPr marL="914400" lvl="1" indent="-228600" algn="l">
              <a:lnSpc>
                <a:spcPct val="120000"/>
              </a:lnSpc>
              <a:spcBef>
                <a:spcPts val="600"/>
              </a:spcBef>
              <a:spcAft>
                <a:spcPts val="0"/>
              </a:spcAft>
              <a:buClr>
                <a:schemeClr val="lt1"/>
              </a:buClr>
              <a:buSzPts val="2000"/>
              <a:buNone/>
              <a:defRPr>
                <a:solidFill>
                  <a:schemeClr val="lt1"/>
                </a:solidFill>
              </a:defRPr>
            </a:lvl2pPr>
            <a:lvl3pPr marL="1371600" lvl="2" indent="-228600" algn="l">
              <a:lnSpc>
                <a:spcPct val="120000"/>
              </a:lnSpc>
              <a:spcBef>
                <a:spcPts val="600"/>
              </a:spcBef>
              <a:spcAft>
                <a:spcPts val="0"/>
              </a:spcAft>
              <a:buClr>
                <a:schemeClr val="lt1"/>
              </a:buClr>
              <a:buSzPts val="2000"/>
              <a:buNone/>
              <a:defRPr>
                <a:solidFill>
                  <a:schemeClr val="lt1"/>
                </a:solidFill>
              </a:defRPr>
            </a:lvl3pPr>
            <a:lvl4pPr marL="1828800" lvl="3" indent="-228600" algn="l">
              <a:lnSpc>
                <a:spcPct val="120000"/>
              </a:lnSpc>
              <a:spcBef>
                <a:spcPts val="600"/>
              </a:spcBef>
              <a:spcAft>
                <a:spcPts val="0"/>
              </a:spcAft>
              <a:buClr>
                <a:schemeClr val="lt1"/>
              </a:buClr>
              <a:buSzPts val="2000"/>
              <a:buNone/>
              <a:defRPr>
                <a:solidFill>
                  <a:schemeClr val="lt1"/>
                </a:solidFill>
              </a:defRPr>
            </a:lvl4pPr>
            <a:lvl5pPr marL="2286000" lvl="4" indent="-228600" algn="l">
              <a:lnSpc>
                <a:spcPct val="120000"/>
              </a:lnSpc>
              <a:spcBef>
                <a:spcPts val="600"/>
              </a:spcBef>
              <a:spcAft>
                <a:spcPts val="0"/>
              </a:spcAft>
              <a:buClr>
                <a:schemeClr val="lt1"/>
              </a:buClr>
              <a:buSzPts val="2000"/>
              <a:buNone/>
              <a:defRPr>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Image 1/3">
  <p:cSld name="Image 1/3">
    <p:spTree>
      <p:nvGrpSpPr>
        <p:cNvPr id="1" name="Shape 171"/>
        <p:cNvGrpSpPr/>
        <p:nvPr/>
      </p:nvGrpSpPr>
      <p:grpSpPr>
        <a:xfrm>
          <a:off x="0" y="0"/>
          <a:ext cx="0" cy="0"/>
          <a:chOff x="0" y="0"/>
          <a:chExt cx="0" cy="0"/>
        </a:xfrm>
      </p:grpSpPr>
      <p:sp>
        <p:nvSpPr>
          <p:cNvPr id="172" name="Google Shape;172;p21"/>
          <p:cNvSpPr txBox="1">
            <a:spLocks noGrp="1"/>
          </p:cNvSpPr>
          <p:nvPr>
            <p:ph type="title"/>
          </p:nvPr>
        </p:nvSpPr>
        <p:spPr>
          <a:xfrm>
            <a:off x="457200" y="514350"/>
            <a:ext cx="5333999" cy="647701"/>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2800"/>
              <a:buFont typeface="Avenir"/>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3" name="Google Shape;173;p21"/>
          <p:cNvSpPr txBox="1">
            <a:spLocks noGrp="1"/>
          </p:cNvSpPr>
          <p:nvPr>
            <p:ph type="body" idx="1"/>
          </p:nvPr>
        </p:nvSpPr>
        <p:spPr>
          <a:xfrm>
            <a:off x="6096000" y="0"/>
            <a:ext cx="3048000" cy="4629150"/>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dk2"/>
              </a:buClr>
              <a:buSzPts val="2000"/>
              <a:buChar char="•"/>
              <a:defRPr sz="2000"/>
            </a:lvl1pPr>
            <a:lvl2pPr marL="914400" lvl="1" indent="-355600" algn="l">
              <a:lnSpc>
                <a:spcPct val="120000"/>
              </a:lnSpc>
              <a:spcBef>
                <a:spcPts val="600"/>
              </a:spcBef>
              <a:spcAft>
                <a:spcPts val="0"/>
              </a:spcAft>
              <a:buClr>
                <a:schemeClr val="dk2"/>
              </a:buClr>
              <a:buSzPts val="2000"/>
              <a:buChar char="•"/>
              <a:defRPr sz="2000"/>
            </a:lvl2pPr>
            <a:lvl3pPr marL="1371600" lvl="2" indent="-355600" algn="l">
              <a:lnSpc>
                <a:spcPct val="120000"/>
              </a:lnSpc>
              <a:spcBef>
                <a:spcPts val="600"/>
              </a:spcBef>
              <a:spcAft>
                <a:spcPts val="0"/>
              </a:spcAft>
              <a:buClr>
                <a:schemeClr val="dk2"/>
              </a:buClr>
              <a:buSzPts val="2000"/>
              <a:buChar char="•"/>
              <a:defRPr sz="2000"/>
            </a:lvl3pPr>
            <a:lvl4pPr marL="1828800" lvl="3" indent="-355600" algn="l">
              <a:lnSpc>
                <a:spcPct val="120000"/>
              </a:lnSpc>
              <a:spcBef>
                <a:spcPts val="600"/>
              </a:spcBef>
              <a:spcAft>
                <a:spcPts val="0"/>
              </a:spcAft>
              <a:buClr>
                <a:schemeClr val="dk2"/>
              </a:buClr>
              <a:buSzPts val="2000"/>
              <a:buChar char="•"/>
              <a:defRPr sz="2000"/>
            </a:lvl4pPr>
            <a:lvl5pPr marL="2286000" lvl="4" indent="-355600" algn="l">
              <a:lnSpc>
                <a:spcPct val="120000"/>
              </a:lnSpc>
              <a:spcBef>
                <a:spcPts val="600"/>
              </a:spcBef>
              <a:spcAft>
                <a:spcPts val="0"/>
              </a:spcAft>
              <a:buClr>
                <a:schemeClr val="dk2"/>
              </a:buClr>
              <a:buSzPts val="2000"/>
              <a:buChar char="•"/>
              <a:defRPr sz="2000"/>
            </a:lvl5pPr>
            <a:lvl6pPr marL="2743200" lvl="5" indent="-323850" algn="l">
              <a:lnSpc>
                <a:spcPct val="90000"/>
              </a:lnSpc>
              <a:spcBef>
                <a:spcPts val="600"/>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174" name="Google Shape;174;p21"/>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5" name="Google Shape;175;p21"/>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6" name="Google Shape;176;p21"/>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77" name="Google Shape;177;p21"/>
          <p:cNvSpPr txBox="1">
            <a:spLocks noGrp="1"/>
          </p:cNvSpPr>
          <p:nvPr>
            <p:ph type="body" idx="2"/>
          </p:nvPr>
        </p:nvSpPr>
        <p:spPr>
          <a:xfrm>
            <a:off x="457200" y="1276352"/>
            <a:ext cx="5334000" cy="3352798"/>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0"/>
              </a:spcBef>
              <a:spcAft>
                <a:spcPts val="0"/>
              </a:spcAft>
              <a:buClr>
                <a:schemeClr val="dk2"/>
              </a:buClr>
              <a:buSzPts val="1800"/>
              <a:buChar char="•"/>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78" name="Google Shape;178;p21"/>
          <p:cNvSpPr txBox="1">
            <a:spLocks noGrp="1"/>
          </p:cNvSpPr>
          <p:nvPr>
            <p:ph type="body" idx="3"/>
          </p:nvPr>
        </p:nvSpPr>
        <p:spPr>
          <a:xfrm>
            <a:off x="457200" y="247650"/>
            <a:ext cx="5333999"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Image 1/3 dark">
  <p:cSld name="Image 1/3 dark">
    <p:bg>
      <p:bgPr>
        <a:solidFill>
          <a:schemeClr val="accent1"/>
        </a:solidFill>
        <a:effectLst/>
      </p:bgPr>
    </p:bg>
    <p:spTree>
      <p:nvGrpSpPr>
        <p:cNvPr id="1" name="Shape 179"/>
        <p:cNvGrpSpPr/>
        <p:nvPr/>
      </p:nvGrpSpPr>
      <p:grpSpPr>
        <a:xfrm>
          <a:off x="0" y="0"/>
          <a:ext cx="0" cy="0"/>
          <a:chOff x="0" y="0"/>
          <a:chExt cx="0" cy="0"/>
        </a:xfrm>
      </p:grpSpPr>
      <p:sp>
        <p:nvSpPr>
          <p:cNvPr id="180" name="Google Shape;180;p22"/>
          <p:cNvSpPr txBox="1">
            <a:spLocks noGrp="1"/>
          </p:cNvSpPr>
          <p:nvPr>
            <p:ph type="title"/>
          </p:nvPr>
        </p:nvSpPr>
        <p:spPr>
          <a:xfrm>
            <a:off x="457200" y="514350"/>
            <a:ext cx="5333999" cy="647701"/>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1"/>
              </a:buClr>
              <a:buSzPts val="2800"/>
              <a:buFont typeface="Avenir"/>
              <a:buNone/>
              <a:defRPr sz="2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1" name="Google Shape;181;p22"/>
          <p:cNvSpPr txBox="1">
            <a:spLocks noGrp="1"/>
          </p:cNvSpPr>
          <p:nvPr>
            <p:ph type="body" idx="1"/>
          </p:nvPr>
        </p:nvSpPr>
        <p:spPr>
          <a:xfrm>
            <a:off x="6096000" y="0"/>
            <a:ext cx="3048000" cy="4629150"/>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lt1"/>
              </a:buClr>
              <a:buSzPts val="2000"/>
              <a:buChar char="•"/>
              <a:defRPr sz="2000">
                <a:solidFill>
                  <a:schemeClr val="lt1"/>
                </a:solidFill>
              </a:defRPr>
            </a:lvl1pPr>
            <a:lvl2pPr marL="914400" lvl="1" indent="-355600" algn="l">
              <a:lnSpc>
                <a:spcPct val="120000"/>
              </a:lnSpc>
              <a:spcBef>
                <a:spcPts val="600"/>
              </a:spcBef>
              <a:spcAft>
                <a:spcPts val="0"/>
              </a:spcAft>
              <a:buClr>
                <a:schemeClr val="lt1"/>
              </a:buClr>
              <a:buSzPts val="2000"/>
              <a:buChar char="•"/>
              <a:defRPr sz="2000">
                <a:solidFill>
                  <a:schemeClr val="lt1"/>
                </a:solidFill>
              </a:defRPr>
            </a:lvl2pPr>
            <a:lvl3pPr marL="1371600" lvl="2" indent="-355600" algn="l">
              <a:lnSpc>
                <a:spcPct val="120000"/>
              </a:lnSpc>
              <a:spcBef>
                <a:spcPts val="600"/>
              </a:spcBef>
              <a:spcAft>
                <a:spcPts val="0"/>
              </a:spcAft>
              <a:buClr>
                <a:schemeClr val="lt1"/>
              </a:buClr>
              <a:buSzPts val="2000"/>
              <a:buChar char="•"/>
              <a:defRPr sz="2000">
                <a:solidFill>
                  <a:schemeClr val="lt1"/>
                </a:solidFill>
              </a:defRPr>
            </a:lvl3pPr>
            <a:lvl4pPr marL="1828800" lvl="3" indent="-355600" algn="l">
              <a:lnSpc>
                <a:spcPct val="120000"/>
              </a:lnSpc>
              <a:spcBef>
                <a:spcPts val="600"/>
              </a:spcBef>
              <a:spcAft>
                <a:spcPts val="0"/>
              </a:spcAft>
              <a:buClr>
                <a:schemeClr val="lt1"/>
              </a:buClr>
              <a:buSzPts val="2000"/>
              <a:buChar char="•"/>
              <a:defRPr sz="2000">
                <a:solidFill>
                  <a:schemeClr val="lt1"/>
                </a:solidFill>
              </a:defRPr>
            </a:lvl4pPr>
            <a:lvl5pPr marL="2286000" lvl="4" indent="-355600" algn="l">
              <a:lnSpc>
                <a:spcPct val="120000"/>
              </a:lnSpc>
              <a:spcBef>
                <a:spcPts val="600"/>
              </a:spcBef>
              <a:spcAft>
                <a:spcPts val="0"/>
              </a:spcAft>
              <a:buClr>
                <a:schemeClr val="lt1"/>
              </a:buClr>
              <a:buSzPts val="2000"/>
              <a:buChar char="•"/>
              <a:defRPr sz="2000">
                <a:solidFill>
                  <a:schemeClr val="lt1"/>
                </a:solidFill>
              </a:defRPr>
            </a:lvl5pPr>
            <a:lvl6pPr marL="2743200" lvl="5" indent="-323850" algn="l">
              <a:lnSpc>
                <a:spcPct val="90000"/>
              </a:lnSpc>
              <a:spcBef>
                <a:spcPts val="600"/>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182" name="Google Shape;182;p22"/>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 name="Google Shape;183;p22"/>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4" name="Google Shape;184;p22"/>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185" name="Google Shape;185;p22"/>
          <p:cNvSpPr txBox="1">
            <a:spLocks noGrp="1"/>
          </p:cNvSpPr>
          <p:nvPr>
            <p:ph type="body" idx="2"/>
          </p:nvPr>
        </p:nvSpPr>
        <p:spPr>
          <a:xfrm>
            <a:off x="457200" y="1276352"/>
            <a:ext cx="5334000" cy="3352798"/>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lt1"/>
              </a:buClr>
              <a:buSzPts val="2000"/>
              <a:buChar char="•"/>
              <a:defRPr>
                <a:solidFill>
                  <a:schemeClr val="lt1"/>
                </a:solidFill>
              </a:defRPr>
            </a:lvl1pPr>
            <a:lvl2pPr marL="914400" lvl="1" indent="-355600" algn="l">
              <a:lnSpc>
                <a:spcPct val="120000"/>
              </a:lnSpc>
              <a:spcBef>
                <a:spcPts val="600"/>
              </a:spcBef>
              <a:spcAft>
                <a:spcPts val="0"/>
              </a:spcAft>
              <a:buClr>
                <a:schemeClr val="lt1"/>
              </a:buClr>
              <a:buSzPts val="2000"/>
              <a:buChar char="•"/>
              <a:defRPr>
                <a:solidFill>
                  <a:schemeClr val="lt1"/>
                </a:solidFill>
              </a:defRPr>
            </a:lvl2pPr>
            <a:lvl3pPr marL="1371600" lvl="2" indent="-355600" algn="l">
              <a:lnSpc>
                <a:spcPct val="120000"/>
              </a:lnSpc>
              <a:spcBef>
                <a:spcPts val="600"/>
              </a:spcBef>
              <a:spcAft>
                <a:spcPts val="0"/>
              </a:spcAft>
              <a:buClr>
                <a:schemeClr val="lt1"/>
              </a:buClr>
              <a:buSzPts val="2000"/>
              <a:buChar char="•"/>
              <a:defRPr>
                <a:solidFill>
                  <a:schemeClr val="lt1"/>
                </a:solidFill>
              </a:defRPr>
            </a:lvl3pPr>
            <a:lvl4pPr marL="1828800" lvl="3" indent="-355600" algn="l">
              <a:lnSpc>
                <a:spcPct val="120000"/>
              </a:lnSpc>
              <a:spcBef>
                <a:spcPts val="600"/>
              </a:spcBef>
              <a:spcAft>
                <a:spcPts val="0"/>
              </a:spcAft>
              <a:buClr>
                <a:schemeClr val="lt1"/>
              </a:buClr>
              <a:buSzPts val="2000"/>
              <a:buChar char="•"/>
              <a:defRPr>
                <a:solidFill>
                  <a:schemeClr val="lt1"/>
                </a:solidFill>
              </a:defRPr>
            </a:lvl4pPr>
            <a:lvl5pPr marL="2286000" lvl="4" indent="-355600" algn="l">
              <a:lnSpc>
                <a:spcPct val="120000"/>
              </a:lnSpc>
              <a:spcBef>
                <a:spcPts val="600"/>
              </a:spcBef>
              <a:spcAft>
                <a:spcPts val="0"/>
              </a:spcAft>
              <a:buClr>
                <a:schemeClr val="lt1"/>
              </a:buClr>
              <a:buSzPts val="2000"/>
              <a:buChar char="•"/>
              <a:defRPr>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86" name="Google Shape;186;p22"/>
          <p:cNvSpPr txBox="1">
            <a:spLocks noGrp="1"/>
          </p:cNvSpPr>
          <p:nvPr>
            <p:ph type="body" idx="3"/>
          </p:nvPr>
        </p:nvSpPr>
        <p:spPr>
          <a:xfrm>
            <a:off x="457200" y="247650"/>
            <a:ext cx="5333999"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rgbClr val="C3DCF3"/>
              </a:buClr>
              <a:buSzPts val="1200"/>
              <a:buNone/>
              <a:defRPr sz="1200" b="1" cap="none">
                <a:solidFill>
                  <a:srgbClr val="C3DCF3"/>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Image 1/2">
  <p:cSld name="Image 1/2">
    <p:spTree>
      <p:nvGrpSpPr>
        <p:cNvPr id="1" name="Shape 187"/>
        <p:cNvGrpSpPr/>
        <p:nvPr/>
      </p:nvGrpSpPr>
      <p:grpSpPr>
        <a:xfrm>
          <a:off x="0" y="0"/>
          <a:ext cx="0" cy="0"/>
          <a:chOff x="0" y="0"/>
          <a:chExt cx="0" cy="0"/>
        </a:xfrm>
      </p:grpSpPr>
      <p:sp>
        <p:nvSpPr>
          <p:cNvPr id="188" name="Google Shape;188;p23"/>
          <p:cNvSpPr txBox="1">
            <a:spLocks noGrp="1"/>
          </p:cNvSpPr>
          <p:nvPr>
            <p:ph type="title"/>
          </p:nvPr>
        </p:nvSpPr>
        <p:spPr>
          <a:xfrm>
            <a:off x="457201" y="514351"/>
            <a:ext cx="3962400" cy="6477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2800"/>
              <a:buFont typeface="Avenir"/>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9" name="Google Shape;189;p23"/>
          <p:cNvSpPr txBox="1">
            <a:spLocks noGrp="1"/>
          </p:cNvSpPr>
          <p:nvPr>
            <p:ph type="body" idx="1"/>
          </p:nvPr>
        </p:nvSpPr>
        <p:spPr>
          <a:xfrm>
            <a:off x="4724400" y="0"/>
            <a:ext cx="4419600" cy="4629150"/>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dk2"/>
              </a:buClr>
              <a:buSzPts val="2000"/>
              <a:buChar char="•"/>
              <a:defRPr sz="2000"/>
            </a:lvl1pPr>
            <a:lvl2pPr marL="914400" lvl="1" indent="-355600" algn="l">
              <a:lnSpc>
                <a:spcPct val="120000"/>
              </a:lnSpc>
              <a:spcBef>
                <a:spcPts val="600"/>
              </a:spcBef>
              <a:spcAft>
                <a:spcPts val="0"/>
              </a:spcAft>
              <a:buClr>
                <a:schemeClr val="dk2"/>
              </a:buClr>
              <a:buSzPts val="2000"/>
              <a:buChar char="•"/>
              <a:defRPr sz="2000"/>
            </a:lvl2pPr>
            <a:lvl3pPr marL="1371600" lvl="2" indent="-355600" algn="l">
              <a:lnSpc>
                <a:spcPct val="120000"/>
              </a:lnSpc>
              <a:spcBef>
                <a:spcPts val="600"/>
              </a:spcBef>
              <a:spcAft>
                <a:spcPts val="0"/>
              </a:spcAft>
              <a:buClr>
                <a:schemeClr val="dk2"/>
              </a:buClr>
              <a:buSzPts val="2000"/>
              <a:buChar char="•"/>
              <a:defRPr sz="2000"/>
            </a:lvl3pPr>
            <a:lvl4pPr marL="1828800" lvl="3" indent="-355600" algn="l">
              <a:lnSpc>
                <a:spcPct val="120000"/>
              </a:lnSpc>
              <a:spcBef>
                <a:spcPts val="600"/>
              </a:spcBef>
              <a:spcAft>
                <a:spcPts val="0"/>
              </a:spcAft>
              <a:buClr>
                <a:schemeClr val="dk2"/>
              </a:buClr>
              <a:buSzPts val="2000"/>
              <a:buChar char="•"/>
              <a:defRPr sz="2000"/>
            </a:lvl4pPr>
            <a:lvl5pPr marL="2286000" lvl="4" indent="-355600" algn="l">
              <a:lnSpc>
                <a:spcPct val="120000"/>
              </a:lnSpc>
              <a:spcBef>
                <a:spcPts val="600"/>
              </a:spcBef>
              <a:spcAft>
                <a:spcPts val="0"/>
              </a:spcAft>
              <a:buClr>
                <a:schemeClr val="dk2"/>
              </a:buClr>
              <a:buSzPts val="2000"/>
              <a:buChar char="•"/>
              <a:defRPr sz="2000"/>
            </a:lvl5pPr>
            <a:lvl6pPr marL="2743200" lvl="5" indent="-323850" algn="l">
              <a:lnSpc>
                <a:spcPct val="90000"/>
              </a:lnSpc>
              <a:spcBef>
                <a:spcPts val="600"/>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190" name="Google Shape;190;p23"/>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91" name="Google Shape;191;p23"/>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92" name="Google Shape;192;p23"/>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93" name="Google Shape;193;p23"/>
          <p:cNvSpPr txBox="1">
            <a:spLocks noGrp="1"/>
          </p:cNvSpPr>
          <p:nvPr>
            <p:ph type="body" idx="2"/>
          </p:nvPr>
        </p:nvSpPr>
        <p:spPr>
          <a:xfrm>
            <a:off x="457200" y="1276350"/>
            <a:ext cx="3962400" cy="3352800"/>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0"/>
              </a:spcBef>
              <a:spcAft>
                <a:spcPts val="0"/>
              </a:spcAft>
              <a:buClr>
                <a:schemeClr val="dk2"/>
              </a:buClr>
              <a:buSzPts val="1800"/>
              <a:buChar char="•"/>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94" name="Google Shape;194;p23"/>
          <p:cNvSpPr txBox="1">
            <a:spLocks noGrp="1"/>
          </p:cNvSpPr>
          <p:nvPr>
            <p:ph type="body" idx="3"/>
          </p:nvPr>
        </p:nvSpPr>
        <p:spPr>
          <a:xfrm>
            <a:off x="457200" y="247650"/>
            <a:ext cx="39624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Image 1/2 dark">
  <p:cSld name="Image 1/2 dark">
    <p:bg>
      <p:bgPr>
        <a:solidFill>
          <a:schemeClr val="accent1"/>
        </a:solidFill>
        <a:effectLst/>
      </p:bgPr>
    </p:bg>
    <p:spTree>
      <p:nvGrpSpPr>
        <p:cNvPr id="1" name="Shape 195"/>
        <p:cNvGrpSpPr/>
        <p:nvPr/>
      </p:nvGrpSpPr>
      <p:grpSpPr>
        <a:xfrm>
          <a:off x="0" y="0"/>
          <a:ext cx="0" cy="0"/>
          <a:chOff x="0" y="0"/>
          <a:chExt cx="0" cy="0"/>
        </a:xfrm>
      </p:grpSpPr>
      <p:sp>
        <p:nvSpPr>
          <p:cNvPr id="196" name="Google Shape;196;p24"/>
          <p:cNvSpPr txBox="1">
            <a:spLocks noGrp="1"/>
          </p:cNvSpPr>
          <p:nvPr>
            <p:ph type="title"/>
          </p:nvPr>
        </p:nvSpPr>
        <p:spPr>
          <a:xfrm>
            <a:off x="457201" y="514351"/>
            <a:ext cx="3962400" cy="6477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1"/>
              </a:buClr>
              <a:buSzPts val="2800"/>
              <a:buFont typeface="Avenir"/>
              <a:buNone/>
              <a:defRPr sz="2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7" name="Google Shape;197;p24"/>
          <p:cNvSpPr txBox="1">
            <a:spLocks noGrp="1"/>
          </p:cNvSpPr>
          <p:nvPr>
            <p:ph type="body" idx="1"/>
          </p:nvPr>
        </p:nvSpPr>
        <p:spPr>
          <a:xfrm>
            <a:off x="4724400" y="0"/>
            <a:ext cx="4419600" cy="4629150"/>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lt1"/>
              </a:buClr>
              <a:buSzPts val="2000"/>
              <a:buChar char="•"/>
              <a:defRPr sz="2000">
                <a:solidFill>
                  <a:schemeClr val="lt1"/>
                </a:solidFill>
              </a:defRPr>
            </a:lvl1pPr>
            <a:lvl2pPr marL="914400" lvl="1" indent="-355600" algn="l">
              <a:lnSpc>
                <a:spcPct val="120000"/>
              </a:lnSpc>
              <a:spcBef>
                <a:spcPts val="600"/>
              </a:spcBef>
              <a:spcAft>
                <a:spcPts val="0"/>
              </a:spcAft>
              <a:buClr>
                <a:schemeClr val="lt1"/>
              </a:buClr>
              <a:buSzPts val="2000"/>
              <a:buChar char="•"/>
              <a:defRPr sz="2000">
                <a:solidFill>
                  <a:schemeClr val="lt1"/>
                </a:solidFill>
              </a:defRPr>
            </a:lvl2pPr>
            <a:lvl3pPr marL="1371600" lvl="2" indent="-355600" algn="l">
              <a:lnSpc>
                <a:spcPct val="120000"/>
              </a:lnSpc>
              <a:spcBef>
                <a:spcPts val="600"/>
              </a:spcBef>
              <a:spcAft>
                <a:spcPts val="0"/>
              </a:spcAft>
              <a:buClr>
                <a:schemeClr val="lt1"/>
              </a:buClr>
              <a:buSzPts val="2000"/>
              <a:buChar char="•"/>
              <a:defRPr sz="2000">
                <a:solidFill>
                  <a:schemeClr val="lt1"/>
                </a:solidFill>
              </a:defRPr>
            </a:lvl3pPr>
            <a:lvl4pPr marL="1828800" lvl="3" indent="-355600" algn="l">
              <a:lnSpc>
                <a:spcPct val="120000"/>
              </a:lnSpc>
              <a:spcBef>
                <a:spcPts val="600"/>
              </a:spcBef>
              <a:spcAft>
                <a:spcPts val="0"/>
              </a:spcAft>
              <a:buClr>
                <a:schemeClr val="lt1"/>
              </a:buClr>
              <a:buSzPts val="2000"/>
              <a:buChar char="•"/>
              <a:defRPr sz="2000">
                <a:solidFill>
                  <a:schemeClr val="lt1"/>
                </a:solidFill>
              </a:defRPr>
            </a:lvl4pPr>
            <a:lvl5pPr marL="2286000" lvl="4" indent="-355600" algn="l">
              <a:lnSpc>
                <a:spcPct val="120000"/>
              </a:lnSpc>
              <a:spcBef>
                <a:spcPts val="600"/>
              </a:spcBef>
              <a:spcAft>
                <a:spcPts val="0"/>
              </a:spcAft>
              <a:buClr>
                <a:schemeClr val="lt1"/>
              </a:buClr>
              <a:buSzPts val="2000"/>
              <a:buChar char="•"/>
              <a:defRPr sz="2000">
                <a:solidFill>
                  <a:schemeClr val="lt1"/>
                </a:solidFill>
              </a:defRPr>
            </a:lvl5pPr>
            <a:lvl6pPr marL="2743200" lvl="5" indent="-323850" algn="l">
              <a:lnSpc>
                <a:spcPct val="90000"/>
              </a:lnSpc>
              <a:spcBef>
                <a:spcPts val="600"/>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198" name="Google Shape;198;p24"/>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9" name="Google Shape;199;p2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0" name="Google Shape;200;p24"/>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201" name="Google Shape;201;p24"/>
          <p:cNvSpPr txBox="1">
            <a:spLocks noGrp="1"/>
          </p:cNvSpPr>
          <p:nvPr>
            <p:ph type="body" idx="2"/>
          </p:nvPr>
        </p:nvSpPr>
        <p:spPr>
          <a:xfrm>
            <a:off x="457200" y="1276350"/>
            <a:ext cx="3962400" cy="3352800"/>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lt1"/>
              </a:buClr>
              <a:buSzPts val="2000"/>
              <a:buChar char="•"/>
              <a:defRPr>
                <a:solidFill>
                  <a:schemeClr val="lt1"/>
                </a:solidFill>
              </a:defRPr>
            </a:lvl1pPr>
            <a:lvl2pPr marL="914400" lvl="1" indent="-355600" algn="l">
              <a:lnSpc>
                <a:spcPct val="120000"/>
              </a:lnSpc>
              <a:spcBef>
                <a:spcPts val="600"/>
              </a:spcBef>
              <a:spcAft>
                <a:spcPts val="0"/>
              </a:spcAft>
              <a:buClr>
                <a:schemeClr val="lt1"/>
              </a:buClr>
              <a:buSzPts val="2000"/>
              <a:buChar char="•"/>
              <a:defRPr>
                <a:solidFill>
                  <a:schemeClr val="lt1"/>
                </a:solidFill>
              </a:defRPr>
            </a:lvl2pPr>
            <a:lvl3pPr marL="1371600" lvl="2" indent="-355600" algn="l">
              <a:lnSpc>
                <a:spcPct val="120000"/>
              </a:lnSpc>
              <a:spcBef>
                <a:spcPts val="600"/>
              </a:spcBef>
              <a:spcAft>
                <a:spcPts val="0"/>
              </a:spcAft>
              <a:buClr>
                <a:schemeClr val="lt1"/>
              </a:buClr>
              <a:buSzPts val="2000"/>
              <a:buChar char="•"/>
              <a:defRPr>
                <a:solidFill>
                  <a:schemeClr val="lt1"/>
                </a:solidFill>
              </a:defRPr>
            </a:lvl3pPr>
            <a:lvl4pPr marL="1828800" lvl="3" indent="-355600" algn="l">
              <a:lnSpc>
                <a:spcPct val="120000"/>
              </a:lnSpc>
              <a:spcBef>
                <a:spcPts val="600"/>
              </a:spcBef>
              <a:spcAft>
                <a:spcPts val="0"/>
              </a:spcAft>
              <a:buClr>
                <a:schemeClr val="lt1"/>
              </a:buClr>
              <a:buSzPts val="2000"/>
              <a:buChar char="•"/>
              <a:defRPr>
                <a:solidFill>
                  <a:schemeClr val="lt1"/>
                </a:solidFill>
              </a:defRPr>
            </a:lvl4pPr>
            <a:lvl5pPr marL="2286000" lvl="4" indent="-355600" algn="l">
              <a:lnSpc>
                <a:spcPct val="120000"/>
              </a:lnSpc>
              <a:spcBef>
                <a:spcPts val="600"/>
              </a:spcBef>
              <a:spcAft>
                <a:spcPts val="0"/>
              </a:spcAft>
              <a:buClr>
                <a:schemeClr val="lt1"/>
              </a:buClr>
              <a:buSzPts val="2000"/>
              <a:buChar char="•"/>
              <a:defRPr>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02" name="Google Shape;202;p24"/>
          <p:cNvSpPr txBox="1">
            <a:spLocks noGrp="1"/>
          </p:cNvSpPr>
          <p:nvPr>
            <p:ph type="body" idx="3"/>
          </p:nvPr>
        </p:nvSpPr>
        <p:spPr>
          <a:xfrm>
            <a:off x="457200" y="247650"/>
            <a:ext cx="39624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rgbClr val="C3DCF3"/>
              </a:buClr>
              <a:buSzPts val="1200"/>
              <a:buNone/>
              <a:defRPr sz="1200" b="1" cap="none">
                <a:solidFill>
                  <a:srgbClr val="C3DCF3"/>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Image 2/3">
  <p:cSld name="Image 2/3">
    <p:spTree>
      <p:nvGrpSpPr>
        <p:cNvPr id="1" name="Shape 203"/>
        <p:cNvGrpSpPr/>
        <p:nvPr/>
      </p:nvGrpSpPr>
      <p:grpSpPr>
        <a:xfrm>
          <a:off x="0" y="0"/>
          <a:ext cx="0" cy="0"/>
          <a:chOff x="0" y="0"/>
          <a:chExt cx="0" cy="0"/>
        </a:xfrm>
      </p:grpSpPr>
      <p:sp>
        <p:nvSpPr>
          <p:cNvPr id="204" name="Google Shape;204;p25"/>
          <p:cNvSpPr txBox="1">
            <a:spLocks noGrp="1"/>
          </p:cNvSpPr>
          <p:nvPr>
            <p:ph type="title"/>
          </p:nvPr>
        </p:nvSpPr>
        <p:spPr>
          <a:xfrm>
            <a:off x="457200" y="514349"/>
            <a:ext cx="2571750" cy="985837"/>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2800"/>
              <a:buFont typeface="Avenir"/>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5" name="Google Shape;205;p25"/>
          <p:cNvSpPr txBox="1">
            <a:spLocks noGrp="1"/>
          </p:cNvSpPr>
          <p:nvPr>
            <p:ph type="body" idx="1"/>
          </p:nvPr>
        </p:nvSpPr>
        <p:spPr>
          <a:xfrm>
            <a:off x="3371850" y="0"/>
            <a:ext cx="5772150" cy="4629150"/>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dk2"/>
              </a:buClr>
              <a:buSzPts val="2000"/>
              <a:buChar char="•"/>
              <a:defRPr sz="2000"/>
            </a:lvl1pPr>
            <a:lvl2pPr marL="914400" lvl="1" indent="-355600" algn="l">
              <a:lnSpc>
                <a:spcPct val="120000"/>
              </a:lnSpc>
              <a:spcBef>
                <a:spcPts val="600"/>
              </a:spcBef>
              <a:spcAft>
                <a:spcPts val="0"/>
              </a:spcAft>
              <a:buClr>
                <a:schemeClr val="dk2"/>
              </a:buClr>
              <a:buSzPts val="2000"/>
              <a:buChar char="•"/>
              <a:defRPr sz="2000"/>
            </a:lvl2pPr>
            <a:lvl3pPr marL="1371600" lvl="2" indent="-355600" algn="l">
              <a:lnSpc>
                <a:spcPct val="120000"/>
              </a:lnSpc>
              <a:spcBef>
                <a:spcPts val="600"/>
              </a:spcBef>
              <a:spcAft>
                <a:spcPts val="0"/>
              </a:spcAft>
              <a:buClr>
                <a:schemeClr val="dk2"/>
              </a:buClr>
              <a:buSzPts val="2000"/>
              <a:buChar char="•"/>
              <a:defRPr sz="2000"/>
            </a:lvl3pPr>
            <a:lvl4pPr marL="1828800" lvl="3" indent="-355600" algn="l">
              <a:lnSpc>
                <a:spcPct val="120000"/>
              </a:lnSpc>
              <a:spcBef>
                <a:spcPts val="600"/>
              </a:spcBef>
              <a:spcAft>
                <a:spcPts val="0"/>
              </a:spcAft>
              <a:buClr>
                <a:schemeClr val="dk2"/>
              </a:buClr>
              <a:buSzPts val="2000"/>
              <a:buChar char="•"/>
              <a:defRPr sz="2000"/>
            </a:lvl4pPr>
            <a:lvl5pPr marL="2286000" lvl="4" indent="-355600" algn="l">
              <a:lnSpc>
                <a:spcPct val="120000"/>
              </a:lnSpc>
              <a:spcBef>
                <a:spcPts val="600"/>
              </a:spcBef>
              <a:spcAft>
                <a:spcPts val="0"/>
              </a:spcAft>
              <a:buClr>
                <a:schemeClr val="dk2"/>
              </a:buClr>
              <a:buSzPts val="2000"/>
              <a:buChar char="•"/>
              <a:defRPr sz="2000"/>
            </a:lvl5pPr>
            <a:lvl6pPr marL="2743200" lvl="5" indent="-323850" algn="l">
              <a:lnSpc>
                <a:spcPct val="90000"/>
              </a:lnSpc>
              <a:spcBef>
                <a:spcPts val="600"/>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206" name="Google Shape;206;p25"/>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07" name="Google Shape;207;p25"/>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08" name="Google Shape;208;p25"/>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09" name="Google Shape;209;p25"/>
          <p:cNvSpPr txBox="1">
            <a:spLocks noGrp="1"/>
          </p:cNvSpPr>
          <p:nvPr>
            <p:ph type="body" idx="2"/>
          </p:nvPr>
        </p:nvSpPr>
        <p:spPr>
          <a:xfrm>
            <a:off x="457200" y="1638300"/>
            <a:ext cx="2571750" cy="299085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dk2"/>
              </a:buClr>
              <a:buSzPts val="1600"/>
              <a:buNone/>
              <a:defRPr sz="1600"/>
            </a:lvl1pPr>
            <a:lvl2pPr marL="914400" lvl="1" indent="-228600" algn="l">
              <a:lnSpc>
                <a:spcPct val="120000"/>
              </a:lnSpc>
              <a:spcBef>
                <a:spcPts val="600"/>
              </a:spcBef>
              <a:spcAft>
                <a:spcPts val="0"/>
              </a:spcAft>
              <a:buClr>
                <a:schemeClr val="dk2"/>
              </a:buClr>
              <a:buSzPts val="1600"/>
              <a:buNone/>
              <a:defRPr sz="1600"/>
            </a:lvl2pPr>
            <a:lvl3pPr marL="1371600" lvl="2" indent="-228600" algn="l">
              <a:lnSpc>
                <a:spcPct val="120000"/>
              </a:lnSpc>
              <a:spcBef>
                <a:spcPts val="600"/>
              </a:spcBef>
              <a:spcAft>
                <a:spcPts val="0"/>
              </a:spcAft>
              <a:buClr>
                <a:schemeClr val="dk2"/>
              </a:buClr>
              <a:buSzPts val="1600"/>
              <a:buNone/>
              <a:defRPr sz="1600"/>
            </a:lvl3pPr>
            <a:lvl4pPr marL="1828800" lvl="3" indent="-228600" algn="l">
              <a:lnSpc>
                <a:spcPct val="120000"/>
              </a:lnSpc>
              <a:spcBef>
                <a:spcPts val="600"/>
              </a:spcBef>
              <a:spcAft>
                <a:spcPts val="0"/>
              </a:spcAft>
              <a:buClr>
                <a:schemeClr val="dk2"/>
              </a:buClr>
              <a:buSzPts val="1600"/>
              <a:buNone/>
              <a:defRPr sz="1600"/>
            </a:lvl4pPr>
            <a:lvl5pPr marL="2286000" lvl="4" indent="-228600" algn="l">
              <a:lnSpc>
                <a:spcPct val="120000"/>
              </a:lnSpc>
              <a:spcBef>
                <a:spcPts val="600"/>
              </a:spcBef>
              <a:spcAft>
                <a:spcPts val="0"/>
              </a:spcAft>
              <a:buClr>
                <a:schemeClr val="dk2"/>
              </a:buClr>
              <a:buSzPts val="1600"/>
              <a:buNone/>
              <a:defRPr sz="16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10" name="Google Shape;210;p25"/>
          <p:cNvSpPr txBox="1">
            <a:spLocks noGrp="1"/>
          </p:cNvSpPr>
          <p:nvPr>
            <p:ph type="body" idx="3"/>
          </p:nvPr>
        </p:nvSpPr>
        <p:spPr>
          <a:xfrm>
            <a:off x="457200" y="247650"/>
            <a:ext cx="257175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Image 2/3 dark">
  <p:cSld name="Image 2/3 dark">
    <p:bg>
      <p:bgPr>
        <a:solidFill>
          <a:schemeClr val="accent1"/>
        </a:solidFill>
        <a:effectLst/>
      </p:bgPr>
    </p:bg>
    <p:spTree>
      <p:nvGrpSpPr>
        <p:cNvPr id="1" name="Shape 211"/>
        <p:cNvGrpSpPr/>
        <p:nvPr/>
      </p:nvGrpSpPr>
      <p:grpSpPr>
        <a:xfrm>
          <a:off x="0" y="0"/>
          <a:ext cx="0" cy="0"/>
          <a:chOff x="0" y="0"/>
          <a:chExt cx="0" cy="0"/>
        </a:xfrm>
      </p:grpSpPr>
      <p:sp>
        <p:nvSpPr>
          <p:cNvPr id="212" name="Google Shape;212;p26"/>
          <p:cNvSpPr txBox="1">
            <a:spLocks noGrp="1"/>
          </p:cNvSpPr>
          <p:nvPr>
            <p:ph type="title"/>
          </p:nvPr>
        </p:nvSpPr>
        <p:spPr>
          <a:xfrm>
            <a:off x="457200" y="514349"/>
            <a:ext cx="2571750" cy="985837"/>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1"/>
              </a:buClr>
              <a:buSzPts val="2800"/>
              <a:buFont typeface="Avenir"/>
              <a:buNone/>
              <a:defRPr sz="2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3" name="Google Shape;213;p26"/>
          <p:cNvSpPr txBox="1">
            <a:spLocks noGrp="1"/>
          </p:cNvSpPr>
          <p:nvPr>
            <p:ph type="body" idx="1"/>
          </p:nvPr>
        </p:nvSpPr>
        <p:spPr>
          <a:xfrm>
            <a:off x="3371850" y="0"/>
            <a:ext cx="5772150" cy="4629150"/>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lt1"/>
              </a:buClr>
              <a:buSzPts val="2000"/>
              <a:buChar char="•"/>
              <a:defRPr sz="2000">
                <a:solidFill>
                  <a:schemeClr val="lt1"/>
                </a:solidFill>
              </a:defRPr>
            </a:lvl1pPr>
            <a:lvl2pPr marL="914400" lvl="1" indent="-355600" algn="l">
              <a:lnSpc>
                <a:spcPct val="120000"/>
              </a:lnSpc>
              <a:spcBef>
                <a:spcPts val="600"/>
              </a:spcBef>
              <a:spcAft>
                <a:spcPts val="0"/>
              </a:spcAft>
              <a:buClr>
                <a:schemeClr val="lt1"/>
              </a:buClr>
              <a:buSzPts val="2000"/>
              <a:buChar char="•"/>
              <a:defRPr sz="2000">
                <a:solidFill>
                  <a:schemeClr val="lt1"/>
                </a:solidFill>
              </a:defRPr>
            </a:lvl2pPr>
            <a:lvl3pPr marL="1371600" lvl="2" indent="-355600" algn="l">
              <a:lnSpc>
                <a:spcPct val="120000"/>
              </a:lnSpc>
              <a:spcBef>
                <a:spcPts val="600"/>
              </a:spcBef>
              <a:spcAft>
                <a:spcPts val="0"/>
              </a:spcAft>
              <a:buClr>
                <a:schemeClr val="lt1"/>
              </a:buClr>
              <a:buSzPts val="2000"/>
              <a:buChar char="•"/>
              <a:defRPr sz="2000">
                <a:solidFill>
                  <a:schemeClr val="lt1"/>
                </a:solidFill>
              </a:defRPr>
            </a:lvl3pPr>
            <a:lvl4pPr marL="1828800" lvl="3" indent="-355600" algn="l">
              <a:lnSpc>
                <a:spcPct val="120000"/>
              </a:lnSpc>
              <a:spcBef>
                <a:spcPts val="600"/>
              </a:spcBef>
              <a:spcAft>
                <a:spcPts val="0"/>
              </a:spcAft>
              <a:buClr>
                <a:schemeClr val="lt1"/>
              </a:buClr>
              <a:buSzPts val="2000"/>
              <a:buChar char="•"/>
              <a:defRPr sz="2000">
                <a:solidFill>
                  <a:schemeClr val="lt1"/>
                </a:solidFill>
              </a:defRPr>
            </a:lvl4pPr>
            <a:lvl5pPr marL="2286000" lvl="4" indent="-355600" algn="l">
              <a:lnSpc>
                <a:spcPct val="120000"/>
              </a:lnSpc>
              <a:spcBef>
                <a:spcPts val="600"/>
              </a:spcBef>
              <a:spcAft>
                <a:spcPts val="0"/>
              </a:spcAft>
              <a:buClr>
                <a:schemeClr val="lt1"/>
              </a:buClr>
              <a:buSzPts val="2000"/>
              <a:buChar char="•"/>
              <a:defRPr sz="2000">
                <a:solidFill>
                  <a:schemeClr val="lt1"/>
                </a:solidFill>
              </a:defRPr>
            </a:lvl5pPr>
            <a:lvl6pPr marL="2743200" lvl="5" indent="-323850" algn="l">
              <a:lnSpc>
                <a:spcPct val="90000"/>
              </a:lnSpc>
              <a:spcBef>
                <a:spcPts val="600"/>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214" name="Google Shape;214;p26"/>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5" name="Google Shape;215;p26"/>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6" name="Google Shape;216;p26"/>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217" name="Google Shape;217;p26"/>
          <p:cNvSpPr txBox="1">
            <a:spLocks noGrp="1"/>
          </p:cNvSpPr>
          <p:nvPr>
            <p:ph type="body" idx="2"/>
          </p:nvPr>
        </p:nvSpPr>
        <p:spPr>
          <a:xfrm>
            <a:off x="457200" y="1638300"/>
            <a:ext cx="2571750" cy="299085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1"/>
              </a:buClr>
              <a:buSzPts val="1600"/>
              <a:buNone/>
              <a:defRPr sz="1600">
                <a:solidFill>
                  <a:schemeClr val="lt1"/>
                </a:solidFill>
              </a:defRPr>
            </a:lvl1pPr>
            <a:lvl2pPr marL="914400" lvl="1" indent="-228600" algn="l">
              <a:lnSpc>
                <a:spcPct val="120000"/>
              </a:lnSpc>
              <a:spcBef>
                <a:spcPts val="600"/>
              </a:spcBef>
              <a:spcAft>
                <a:spcPts val="0"/>
              </a:spcAft>
              <a:buClr>
                <a:schemeClr val="lt1"/>
              </a:buClr>
              <a:buSzPts val="1600"/>
              <a:buNone/>
              <a:defRPr sz="1600">
                <a:solidFill>
                  <a:schemeClr val="lt1"/>
                </a:solidFill>
              </a:defRPr>
            </a:lvl2pPr>
            <a:lvl3pPr marL="1371600" lvl="2" indent="-228600" algn="l">
              <a:lnSpc>
                <a:spcPct val="120000"/>
              </a:lnSpc>
              <a:spcBef>
                <a:spcPts val="600"/>
              </a:spcBef>
              <a:spcAft>
                <a:spcPts val="0"/>
              </a:spcAft>
              <a:buClr>
                <a:schemeClr val="lt1"/>
              </a:buClr>
              <a:buSzPts val="1600"/>
              <a:buNone/>
              <a:defRPr sz="1600">
                <a:solidFill>
                  <a:schemeClr val="lt1"/>
                </a:solidFill>
              </a:defRPr>
            </a:lvl3pPr>
            <a:lvl4pPr marL="1828800" lvl="3" indent="-228600" algn="l">
              <a:lnSpc>
                <a:spcPct val="120000"/>
              </a:lnSpc>
              <a:spcBef>
                <a:spcPts val="600"/>
              </a:spcBef>
              <a:spcAft>
                <a:spcPts val="0"/>
              </a:spcAft>
              <a:buClr>
                <a:schemeClr val="lt1"/>
              </a:buClr>
              <a:buSzPts val="1600"/>
              <a:buNone/>
              <a:defRPr sz="1600">
                <a:solidFill>
                  <a:schemeClr val="lt1"/>
                </a:solidFill>
              </a:defRPr>
            </a:lvl4pPr>
            <a:lvl5pPr marL="2286000" lvl="4" indent="-228600" algn="l">
              <a:lnSpc>
                <a:spcPct val="120000"/>
              </a:lnSpc>
              <a:spcBef>
                <a:spcPts val="600"/>
              </a:spcBef>
              <a:spcAft>
                <a:spcPts val="0"/>
              </a:spcAft>
              <a:buClr>
                <a:schemeClr val="lt1"/>
              </a:buClr>
              <a:buSzPts val="1600"/>
              <a:buNone/>
              <a:defRPr sz="1600">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18" name="Google Shape;218;p26"/>
          <p:cNvSpPr txBox="1">
            <a:spLocks noGrp="1"/>
          </p:cNvSpPr>
          <p:nvPr>
            <p:ph type="body" idx="3"/>
          </p:nvPr>
        </p:nvSpPr>
        <p:spPr>
          <a:xfrm>
            <a:off x="457200" y="247650"/>
            <a:ext cx="257175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rgbClr val="C3DCF3"/>
              </a:buClr>
              <a:buSzPts val="1200"/>
              <a:buNone/>
              <a:defRPr sz="1200" b="1" cap="none">
                <a:solidFill>
                  <a:srgbClr val="C3DCF3"/>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Image Wide dark">
  <p:cSld name="Image Wide dark">
    <p:bg>
      <p:bgPr>
        <a:solidFill>
          <a:schemeClr val="accent1"/>
        </a:solidFill>
        <a:effectLst/>
      </p:bgPr>
    </p:bg>
    <p:spTree>
      <p:nvGrpSpPr>
        <p:cNvPr id="1" name="Shape 219"/>
        <p:cNvGrpSpPr/>
        <p:nvPr/>
      </p:nvGrpSpPr>
      <p:grpSpPr>
        <a:xfrm>
          <a:off x="0" y="0"/>
          <a:ext cx="0" cy="0"/>
          <a:chOff x="0" y="0"/>
          <a:chExt cx="0" cy="0"/>
        </a:xfrm>
      </p:grpSpPr>
      <p:sp>
        <p:nvSpPr>
          <p:cNvPr id="220" name="Google Shape;220;p27"/>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lt1"/>
              </a:buClr>
              <a:buSzPts val="2800"/>
              <a:buFont typeface="Avenir"/>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1" name="Google Shape;221;p27"/>
          <p:cNvSpPr txBox="1">
            <a:spLocks noGrp="1"/>
          </p:cNvSpPr>
          <p:nvPr>
            <p:ph type="body" idx="1"/>
          </p:nvPr>
        </p:nvSpPr>
        <p:spPr>
          <a:xfrm>
            <a:off x="0" y="1276351"/>
            <a:ext cx="9144000" cy="3352800"/>
          </a:xfrm>
          <a:prstGeom prst="rect">
            <a:avLst/>
          </a:prstGeom>
          <a:noFill/>
          <a:ln>
            <a:noFill/>
          </a:ln>
        </p:spPr>
        <p:txBody>
          <a:bodyPr spcFirstLastPara="1" wrap="square" lIns="91425" tIns="45700" rIns="91425" bIns="45700" anchor="t" anchorCtr="0">
            <a:noAutofit/>
          </a:bodyPr>
          <a:lstStyle>
            <a:lvl1pPr marL="457200" lvl="0" indent="-355600" algn="l">
              <a:lnSpc>
                <a:spcPct val="120000"/>
              </a:lnSpc>
              <a:spcBef>
                <a:spcPts val="0"/>
              </a:spcBef>
              <a:spcAft>
                <a:spcPts val="0"/>
              </a:spcAft>
              <a:buClr>
                <a:schemeClr val="lt1"/>
              </a:buClr>
              <a:buSzPts val="2000"/>
              <a:buChar char="•"/>
              <a:defRPr>
                <a:solidFill>
                  <a:schemeClr val="lt1"/>
                </a:solidFill>
              </a:defRPr>
            </a:lvl1pPr>
            <a:lvl2pPr marL="914400" lvl="1" indent="-355600" algn="l">
              <a:lnSpc>
                <a:spcPct val="120000"/>
              </a:lnSpc>
              <a:spcBef>
                <a:spcPts val="600"/>
              </a:spcBef>
              <a:spcAft>
                <a:spcPts val="0"/>
              </a:spcAft>
              <a:buClr>
                <a:schemeClr val="lt1"/>
              </a:buClr>
              <a:buSzPts val="2000"/>
              <a:buChar char="•"/>
              <a:defRPr>
                <a:solidFill>
                  <a:schemeClr val="lt1"/>
                </a:solidFill>
              </a:defRPr>
            </a:lvl2pPr>
            <a:lvl3pPr marL="1371600" lvl="2" indent="-355600" algn="l">
              <a:lnSpc>
                <a:spcPct val="120000"/>
              </a:lnSpc>
              <a:spcBef>
                <a:spcPts val="600"/>
              </a:spcBef>
              <a:spcAft>
                <a:spcPts val="0"/>
              </a:spcAft>
              <a:buClr>
                <a:schemeClr val="lt1"/>
              </a:buClr>
              <a:buSzPts val="2000"/>
              <a:buChar char="•"/>
              <a:defRPr>
                <a:solidFill>
                  <a:schemeClr val="lt1"/>
                </a:solidFill>
              </a:defRPr>
            </a:lvl3pPr>
            <a:lvl4pPr marL="1828800" lvl="3" indent="-355600" algn="l">
              <a:lnSpc>
                <a:spcPct val="120000"/>
              </a:lnSpc>
              <a:spcBef>
                <a:spcPts val="600"/>
              </a:spcBef>
              <a:spcAft>
                <a:spcPts val="0"/>
              </a:spcAft>
              <a:buClr>
                <a:schemeClr val="lt1"/>
              </a:buClr>
              <a:buSzPts val="2000"/>
              <a:buChar char="•"/>
              <a:defRPr>
                <a:solidFill>
                  <a:schemeClr val="lt1"/>
                </a:solidFill>
              </a:defRPr>
            </a:lvl4pPr>
            <a:lvl5pPr marL="2286000" lvl="4" indent="-355600" algn="l">
              <a:lnSpc>
                <a:spcPct val="120000"/>
              </a:lnSpc>
              <a:spcBef>
                <a:spcPts val="600"/>
              </a:spcBef>
              <a:spcAft>
                <a:spcPts val="0"/>
              </a:spcAft>
              <a:buClr>
                <a:schemeClr val="lt1"/>
              </a:buClr>
              <a:buSzPts val="2000"/>
              <a:buChar char="•"/>
              <a:defRPr>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22" name="Google Shape;222;p27"/>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 name="Google Shape;223;p2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4" name="Google Shape;224;p27"/>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225" name="Google Shape;225;p27"/>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rgbClr val="C3DCF3"/>
              </a:buClr>
              <a:buSzPts val="1200"/>
              <a:buNone/>
              <a:defRPr sz="1200" b="1" cap="none">
                <a:solidFill>
                  <a:srgbClr val="C3DCF3"/>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plit 1/2">
  <p:cSld name="Split 1/2">
    <p:spTree>
      <p:nvGrpSpPr>
        <p:cNvPr id="1" name="Shape 226"/>
        <p:cNvGrpSpPr/>
        <p:nvPr/>
      </p:nvGrpSpPr>
      <p:grpSpPr>
        <a:xfrm>
          <a:off x="0" y="0"/>
          <a:ext cx="0" cy="0"/>
          <a:chOff x="0" y="0"/>
          <a:chExt cx="0" cy="0"/>
        </a:xfrm>
      </p:grpSpPr>
      <p:sp>
        <p:nvSpPr>
          <p:cNvPr id="227" name="Google Shape;227;p28"/>
          <p:cNvSpPr/>
          <p:nvPr/>
        </p:nvSpPr>
        <p:spPr>
          <a:xfrm>
            <a:off x="4724400" y="0"/>
            <a:ext cx="4419600" cy="5143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chemeClr val="lt1"/>
              </a:solidFill>
              <a:latin typeface="Calibri"/>
              <a:ea typeface="Calibri"/>
              <a:cs typeface="Calibri"/>
              <a:sym typeface="Calibri"/>
            </a:endParaRPr>
          </a:p>
        </p:txBody>
      </p:sp>
      <p:sp>
        <p:nvSpPr>
          <p:cNvPr id="228" name="Google Shape;228;p28"/>
          <p:cNvSpPr txBox="1">
            <a:spLocks noGrp="1"/>
          </p:cNvSpPr>
          <p:nvPr>
            <p:ph type="title"/>
          </p:nvPr>
        </p:nvSpPr>
        <p:spPr>
          <a:xfrm>
            <a:off x="457201" y="514351"/>
            <a:ext cx="3962400" cy="6477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2800"/>
              <a:buFont typeface="Avenir"/>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9" name="Google Shape;229;p28"/>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0" name="Google Shape;230;p28"/>
          <p:cNvSpPr txBox="1">
            <a:spLocks noGrp="1"/>
          </p:cNvSpPr>
          <p:nvPr>
            <p:ph type="ftr" idx="11"/>
          </p:nvPr>
        </p:nvSpPr>
        <p:spPr>
          <a:xfrm>
            <a:off x="2514600" y="4767263"/>
            <a:ext cx="19050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1" name="Google Shape;231;p28"/>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232" name="Google Shape;232;p28"/>
          <p:cNvSpPr txBox="1">
            <a:spLocks noGrp="1"/>
          </p:cNvSpPr>
          <p:nvPr>
            <p:ph type="body" idx="1"/>
          </p:nvPr>
        </p:nvSpPr>
        <p:spPr>
          <a:xfrm>
            <a:off x="457200" y="1276350"/>
            <a:ext cx="3962400" cy="3352800"/>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0"/>
              </a:spcBef>
              <a:spcAft>
                <a:spcPts val="0"/>
              </a:spcAft>
              <a:buClr>
                <a:schemeClr val="dk2"/>
              </a:buClr>
              <a:buSzPts val="1800"/>
              <a:buChar char="•"/>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33" name="Google Shape;233;p28"/>
          <p:cNvSpPr txBox="1">
            <a:spLocks noGrp="1"/>
          </p:cNvSpPr>
          <p:nvPr>
            <p:ph type="body" idx="2"/>
          </p:nvPr>
        </p:nvSpPr>
        <p:spPr>
          <a:xfrm>
            <a:off x="457200" y="247650"/>
            <a:ext cx="39624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34" name="Google Shape;234;p28"/>
          <p:cNvSpPr txBox="1">
            <a:spLocks noGrp="1"/>
          </p:cNvSpPr>
          <p:nvPr>
            <p:ph type="body" idx="3"/>
          </p:nvPr>
        </p:nvSpPr>
        <p:spPr>
          <a:xfrm>
            <a:off x="5069710" y="514350"/>
            <a:ext cx="3617089" cy="4114800"/>
          </a:xfrm>
          <a:prstGeom prst="rect">
            <a:avLst/>
          </a:prstGeom>
          <a:noFill/>
          <a:ln>
            <a:noFill/>
          </a:ln>
        </p:spPr>
        <p:txBody>
          <a:bodyPr spcFirstLastPara="1" wrap="square" lIns="91425" tIns="45700" rIns="91425" bIns="45700" anchor="ctr" anchorCtr="0">
            <a:noAutofit/>
          </a:bodyPr>
          <a:lstStyle>
            <a:lvl1pPr marL="457200" lvl="0" indent="-228600" algn="l">
              <a:lnSpc>
                <a:spcPct val="120000"/>
              </a:lnSpc>
              <a:spcBef>
                <a:spcPts val="0"/>
              </a:spcBef>
              <a:spcAft>
                <a:spcPts val="0"/>
              </a:spcAft>
              <a:buClr>
                <a:schemeClr val="lt1"/>
              </a:buClr>
              <a:buSzPts val="2000"/>
              <a:buNone/>
              <a:defRPr>
                <a:solidFill>
                  <a:schemeClr val="lt1"/>
                </a:solidFill>
              </a:defRPr>
            </a:lvl1pPr>
            <a:lvl2pPr marL="914400" lvl="1" indent="-228600" algn="l">
              <a:lnSpc>
                <a:spcPct val="120000"/>
              </a:lnSpc>
              <a:spcBef>
                <a:spcPts val="600"/>
              </a:spcBef>
              <a:spcAft>
                <a:spcPts val="0"/>
              </a:spcAft>
              <a:buClr>
                <a:schemeClr val="lt1"/>
              </a:buClr>
              <a:buSzPts val="2000"/>
              <a:buNone/>
              <a:defRPr>
                <a:solidFill>
                  <a:schemeClr val="lt1"/>
                </a:solidFill>
              </a:defRPr>
            </a:lvl2pPr>
            <a:lvl3pPr marL="1371600" lvl="2" indent="-228600" algn="l">
              <a:lnSpc>
                <a:spcPct val="120000"/>
              </a:lnSpc>
              <a:spcBef>
                <a:spcPts val="600"/>
              </a:spcBef>
              <a:spcAft>
                <a:spcPts val="0"/>
              </a:spcAft>
              <a:buClr>
                <a:schemeClr val="lt1"/>
              </a:buClr>
              <a:buSzPts val="2000"/>
              <a:buNone/>
              <a:defRPr>
                <a:solidFill>
                  <a:schemeClr val="lt1"/>
                </a:solidFill>
              </a:defRPr>
            </a:lvl3pPr>
            <a:lvl4pPr marL="1828800" lvl="3" indent="-228600" algn="l">
              <a:lnSpc>
                <a:spcPct val="120000"/>
              </a:lnSpc>
              <a:spcBef>
                <a:spcPts val="600"/>
              </a:spcBef>
              <a:spcAft>
                <a:spcPts val="0"/>
              </a:spcAft>
              <a:buClr>
                <a:schemeClr val="lt1"/>
              </a:buClr>
              <a:buSzPts val="2000"/>
              <a:buNone/>
              <a:defRPr>
                <a:solidFill>
                  <a:schemeClr val="lt1"/>
                </a:solidFill>
              </a:defRPr>
            </a:lvl4pPr>
            <a:lvl5pPr marL="2286000" lvl="4" indent="-228600" algn="l">
              <a:lnSpc>
                <a:spcPct val="120000"/>
              </a:lnSpc>
              <a:spcBef>
                <a:spcPts val="600"/>
              </a:spcBef>
              <a:spcAft>
                <a:spcPts val="0"/>
              </a:spcAft>
              <a:buClr>
                <a:schemeClr val="lt1"/>
              </a:buClr>
              <a:buSzPts val="2000"/>
              <a:buNone/>
              <a:defRPr>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plit 1/3">
  <p:cSld name="Split 1/3">
    <p:spTree>
      <p:nvGrpSpPr>
        <p:cNvPr id="1" name="Shape 235"/>
        <p:cNvGrpSpPr/>
        <p:nvPr/>
      </p:nvGrpSpPr>
      <p:grpSpPr>
        <a:xfrm>
          <a:off x="0" y="0"/>
          <a:ext cx="0" cy="0"/>
          <a:chOff x="0" y="0"/>
          <a:chExt cx="0" cy="0"/>
        </a:xfrm>
      </p:grpSpPr>
      <p:sp>
        <p:nvSpPr>
          <p:cNvPr id="236" name="Google Shape;236;p29"/>
          <p:cNvSpPr/>
          <p:nvPr/>
        </p:nvSpPr>
        <p:spPr>
          <a:xfrm>
            <a:off x="3352800" y="0"/>
            <a:ext cx="5791200" cy="51435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0" b="0" i="0" u="none" strike="noStrike" cap="none">
              <a:solidFill>
                <a:schemeClr val="lt1"/>
              </a:solidFill>
              <a:latin typeface="Calibri"/>
              <a:ea typeface="Calibri"/>
              <a:cs typeface="Calibri"/>
              <a:sym typeface="Calibri"/>
            </a:endParaRPr>
          </a:p>
        </p:txBody>
      </p:sp>
      <p:sp>
        <p:nvSpPr>
          <p:cNvPr id="237" name="Google Shape;237;p29"/>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8" name="Google Shape;238;p29"/>
          <p:cNvSpPr txBox="1">
            <a:spLocks noGrp="1"/>
          </p:cNvSpPr>
          <p:nvPr>
            <p:ph type="ftr" idx="11"/>
          </p:nvPr>
        </p:nvSpPr>
        <p:spPr>
          <a:xfrm>
            <a:off x="3692324" y="4767263"/>
            <a:ext cx="2403676"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9" name="Google Shape;239;p29"/>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240" name="Google Shape;240;p29"/>
          <p:cNvSpPr txBox="1">
            <a:spLocks noGrp="1"/>
          </p:cNvSpPr>
          <p:nvPr>
            <p:ph type="body" idx="1"/>
          </p:nvPr>
        </p:nvSpPr>
        <p:spPr>
          <a:xfrm>
            <a:off x="3692324" y="514350"/>
            <a:ext cx="4994475" cy="4114800"/>
          </a:xfrm>
          <a:prstGeom prst="rect">
            <a:avLst/>
          </a:prstGeom>
          <a:noFill/>
          <a:ln>
            <a:noFill/>
          </a:ln>
        </p:spPr>
        <p:txBody>
          <a:bodyPr spcFirstLastPara="1" wrap="square" lIns="91425" tIns="45700" rIns="91425" bIns="45700" anchor="ctr" anchorCtr="0">
            <a:noAutofit/>
          </a:bodyPr>
          <a:lstStyle>
            <a:lvl1pPr marL="457200" lvl="0" indent="-228600" algn="l">
              <a:lnSpc>
                <a:spcPct val="120000"/>
              </a:lnSpc>
              <a:spcBef>
                <a:spcPts val="0"/>
              </a:spcBef>
              <a:spcAft>
                <a:spcPts val="0"/>
              </a:spcAft>
              <a:buClr>
                <a:schemeClr val="lt1"/>
              </a:buClr>
              <a:buSzPts val="2000"/>
              <a:buNone/>
              <a:defRPr>
                <a:solidFill>
                  <a:schemeClr val="lt1"/>
                </a:solidFill>
              </a:defRPr>
            </a:lvl1pPr>
            <a:lvl2pPr marL="914400" lvl="1" indent="-228600" algn="l">
              <a:lnSpc>
                <a:spcPct val="120000"/>
              </a:lnSpc>
              <a:spcBef>
                <a:spcPts val="600"/>
              </a:spcBef>
              <a:spcAft>
                <a:spcPts val="0"/>
              </a:spcAft>
              <a:buClr>
                <a:schemeClr val="lt1"/>
              </a:buClr>
              <a:buSzPts val="2000"/>
              <a:buNone/>
              <a:defRPr>
                <a:solidFill>
                  <a:schemeClr val="lt1"/>
                </a:solidFill>
              </a:defRPr>
            </a:lvl2pPr>
            <a:lvl3pPr marL="1371600" lvl="2" indent="-228600" algn="l">
              <a:lnSpc>
                <a:spcPct val="120000"/>
              </a:lnSpc>
              <a:spcBef>
                <a:spcPts val="600"/>
              </a:spcBef>
              <a:spcAft>
                <a:spcPts val="0"/>
              </a:spcAft>
              <a:buClr>
                <a:schemeClr val="lt1"/>
              </a:buClr>
              <a:buSzPts val="2000"/>
              <a:buNone/>
              <a:defRPr>
                <a:solidFill>
                  <a:schemeClr val="lt1"/>
                </a:solidFill>
              </a:defRPr>
            </a:lvl3pPr>
            <a:lvl4pPr marL="1828800" lvl="3" indent="-228600" algn="l">
              <a:lnSpc>
                <a:spcPct val="120000"/>
              </a:lnSpc>
              <a:spcBef>
                <a:spcPts val="600"/>
              </a:spcBef>
              <a:spcAft>
                <a:spcPts val="0"/>
              </a:spcAft>
              <a:buClr>
                <a:schemeClr val="lt1"/>
              </a:buClr>
              <a:buSzPts val="2000"/>
              <a:buNone/>
              <a:defRPr>
                <a:solidFill>
                  <a:schemeClr val="lt1"/>
                </a:solidFill>
              </a:defRPr>
            </a:lvl4pPr>
            <a:lvl5pPr marL="2286000" lvl="4" indent="-228600" algn="l">
              <a:lnSpc>
                <a:spcPct val="120000"/>
              </a:lnSpc>
              <a:spcBef>
                <a:spcPts val="600"/>
              </a:spcBef>
              <a:spcAft>
                <a:spcPts val="0"/>
              </a:spcAft>
              <a:buClr>
                <a:schemeClr val="lt1"/>
              </a:buClr>
              <a:buSzPts val="2000"/>
              <a:buNone/>
              <a:defRPr>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41" name="Google Shape;241;p29"/>
          <p:cNvSpPr txBox="1">
            <a:spLocks noGrp="1"/>
          </p:cNvSpPr>
          <p:nvPr>
            <p:ph type="title"/>
          </p:nvPr>
        </p:nvSpPr>
        <p:spPr>
          <a:xfrm>
            <a:off x="457200" y="514350"/>
            <a:ext cx="2571750" cy="6477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2800"/>
              <a:buFont typeface="Avenir"/>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2" name="Google Shape;242;p29"/>
          <p:cNvSpPr txBox="1">
            <a:spLocks noGrp="1"/>
          </p:cNvSpPr>
          <p:nvPr>
            <p:ph type="body" idx="2"/>
          </p:nvPr>
        </p:nvSpPr>
        <p:spPr>
          <a:xfrm>
            <a:off x="457200" y="1276350"/>
            <a:ext cx="2571750" cy="3352799"/>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dk2"/>
              </a:buClr>
              <a:buSzPts val="1400"/>
              <a:buNone/>
              <a:defRPr sz="1400"/>
            </a:lvl1pPr>
            <a:lvl2pPr marL="914400" lvl="1" indent="-228600" algn="l">
              <a:lnSpc>
                <a:spcPct val="120000"/>
              </a:lnSpc>
              <a:spcBef>
                <a:spcPts val="600"/>
              </a:spcBef>
              <a:spcAft>
                <a:spcPts val="0"/>
              </a:spcAft>
              <a:buClr>
                <a:schemeClr val="dk2"/>
              </a:buClr>
              <a:buSzPts val="1400"/>
              <a:buNone/>
              <a:defRPr sz="1400"/>
            </a:lvl2pPr>
            <a:lvl3pPr marL="1371600" lvl="2" indent="-228600" algn="l">
              <a:lnSpc>
                <a:spcPct val="120000"/>
              </a:lnSpc>
              <a:spcBef>
                <a:spcPts val="600"/>
              </a:spcBef>
              <a:spcAft>
                <a:spcPts val="0"/>
              </a:spcAft>
              <a:buClr>
                <a:schemeClr val="dk2"/>
              </a:buClr>
              <a:buSzPts val="1400"/>
              <a:buNone/>
              <a:defRPr sz="1400"/>
            </a:lvl3pPr>
            <a:lvl4pPr marL="1828800" lvl="3" indent="-228600" algn="l">
              <a:lnSpc>
                <a:spcPct val="120000"/>
              </a:lnSpc>
              <a:spcBef>
                <a:spcPts val="600"/>
              </a:spcBef>
              <a:spcAft>
                <a:spcPts val="0"/>
              </a:spcAft>
              <a:buClr>
                <a:schemeClr val="dk2"/>
              </a:buClr>
              <a:buSzPts val="1400"/>
              <a:buNone/>
              <a:defRPr sz="1400"/>
            </a:lvl4pPr>
            <a:lvl5pPr marL="2286000" lvl="4" indent="-228600" algn="l">
              <a:lnSpc>
                <a:spcPct val="120000"/>
              </a:lnSpc>
              <a:spcBef>
                <a:spcPts val="600"/>
              </a:spcBef>
              <a:spcAft>
                <a:spcPts val="0"/>
              </a:spcAft>
              <a:buClr>
                <a:schemeClr val="dk2"/>
              </a:buClr>
              <a:buSzPts val="1400"/>
              <a:buNone/>
              <a:defRPr sz="14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243" name="Google Shape;243;p29"/>
          <p:cNvSpPr txBox="1">
            <a:spLocks noGrp="1"/>
          </p:cNvSpPr>
          <p:nvPr>
            <p:ph type="body" idx="3"/>
          </p:nvPr>
        </p:nvSpPr>
        <p:spPr>
          <a:xfrm>
            <a:off x="457200" y="247650"/>
            <a:ext cx="257175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4"/>
        <p:cNvGrpSpPr/>
        <p:nvPr/>
      </p:nvGrpSpPr>
      <p:grpSpPr>
        <a:xfrm>
          <a:off x="0" y="0"/>
          <a:ext cx="0" cy="0"/>
          <a:chOff x="0" y="0"/>
          <a:chExt cx="0" cy="0"/>
        </a:xfrm>
      </p:grpSpPr>
      <p:sp>
        <p:nvSpPr>
          <p:cNvPr id="245" name="Google Shape;245;p30"/>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6" name="Google Shape;246;p30"/>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7" name="Google Shape;247;p30"/>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457200" y="2208037"/>
            <a:ext cx="8229600" cy="727425"/>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lt1"/>
              </a:buClr>
              <a:buSzPts val="3600"/>
              <a:buFont typeface="Avenir"/>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457200" y="1821847"/>
            <a:ext cx="8229600" cy="361806"/>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1"/>
              </a:buClr>
              <a:buSzPts val="1400"/>
              <a:buNone/>
              <a:defRPr sz="1400" b="1" i="0" cap="none">
                <a:solidFill>
                  <a:schemeClr val="lt1"/>
                </a:solidFill>
                <a:latin typeface="Avenir"/>
                <a:ea typeface="Avenir"/>
                <a:cs typeface="Avenir"/>
                <a:sym typeface="Avenir"/>
              </a:defRPr>
            </a:lvl1pPr>
            <a:lvl2pPr marL="914400" lvl="1" indent="-228600" algn="l">
              <a:lnSpc>
                <a:spcPct val="120000"/>
              </a:lnSpc>
              <a:spcBef>
                <a:spcPts val="600"/>
              </a:spcBef>
              <a:spcAft>
                <a:spcPts val="0"/>
              </a:spcAft>
              <a:buClr>
                <a:srgbClr val="8997AD"/>
              </a:buClr>
              <a:buSzPts val="1500"/>
              <a:buNone/>
              <a:defRPr sz="1500">
                <a:solidFill>
                  <a:srgbClr val="8997AD"/>
                </a:solidFill>
              </a:defRPr>
            </a:lvl2pPr>
            <a:lvl3pPr marL="1371600" lvl="2" indent="-228600" algn="l">
              <a:lnSpc>
                <a:spcPct val="120000"/>
              </a:lnSpc>
              <a:spcBef>
                <a:spcPts val="600"/>
              </a:spcBef>
              <a:spcAft>
                <a:spcPts val="0"/>
              </a:spcAft>
              <a:buClr>
                <a:srgbClr val="8997AD"/>
              </a:buClr>
              <a:buSzPts val="1350"/>
              <a:buNone/>
              <a:defRPr sz="1350">
                <a:solidFill>
                  <a:srgbClr val="8997AD"/>
                </a:solidFill>
              </a:defRPr>
            </a:lvl3pPr>
            <a:lvl4pPr marL="1828800" lvl="3" indent="-228600" algn="l">
              <a:lnSpc>
                <a:spcPct val="120000"/>
              </a:lnSpc>
              <a:spcBef>
                <a:spcPts val="600"/>
              </a:spcBef>
              <a:spcAft>
                <a:spcPts val="0"/>
              </a:spcAft>
              <a:buClr>
                <a:srgbClr val="8997AD"/>
              </a:buClr>
              <a:buSzPts val="1200"/>
              <a:buNone/>
              <a:defRPr sz="1200">
                <a:solidFill>
                  <a:srgbClr val="8997AD"/>
                </a:solidFill>
              </a:defRPr>
            </a:lvl4pPr>
            <a:lvl5pPr marL="2286000" lvl="4" indent="-228600" algn="l">
              <a:lnSpc>
                <a:spcPct val="120000"/>
              </a:lnSpc>
              <a:spcBef>
                <a:spcPts val="600"/>
              </a:spcBef>
              <a:spcAft>
                <a:spcPts val="0"/>
              </a:spcAft>
              <a:buClr>
                <a:srgbClr val="8997AD"/>
              </a:buClr>
              <a:buSzPts val="1200"/>
              <a:buNone/>
              <a:defRPr sz="1200">
                <a:solidFill>
                  <a:srgbClr val="8997AD"/>
                </a:solidFill>
              </a:defRPr>
            </a:lvl5pPr>
            <a:lvl6pPr marL="2743200" lvl="5" indent="-228600" algn="l">
              <a:lnSpc>
                <a:spcPct val="90000"/>
              </a:lnSpc>
              <a:spcBef>
                <a:spcPts val="600"/>
              </a:spcBef>
              <a:spcAft>
                <a:spcPts val="0"/>
              </a:spcAft>
              <a:buClr>
                <a:srgbClr val="8997AD"/>
              </a:buClr>
              <a:buSzPts val="1200"/>
              <a:buNone/>
              <a:defRPr sz="1200">
                <a:solidFill>
                  <a:srgbClr val="8997AD"/>
                </a:solidFill>
              </a:defRPr>
            </a:lvl6pPr>
            <a:lvl7pPr marL="3200400" lvl="6" indent="-228600" algn="l">
              <a:lnSpc>
                <a:spcPct val="90000"/>
              </a:lnSpc>
              <a:spcBef>
                <a:spcPts val="375"/>
              </a:spcBef>
              <a:spcAft>
                <a:spcPts val="0"/>
              </a:spcAft>
              <a:buClr>
                <a:srgbClr val="8997AD"/>
              </a:buClr>
              <a:buSzPts val="1200"/>
              <a:buNone/>
              <a:defRPr sz="1200">
                <a:solidFill>
                  <a:srgbClr val="8997AD"/>
                </a:solidFill>
              </a:defRPr>
            </a:lvl7pPr>
            <a:lvl8pPr marL="3657600" lvl="7" indent="-228600" algn="l">
              <a:lnSpc>
                <a:spcPct val="90000"/>
              </a:lnSpc>
              <a:spcBef>
                <a:spcPts val="375"/>
              </a:spcBef>
              <a:spcAft>
                <a:spcPts val="0"/>
              </a:spcAft>
              <a:buClr>
                <a:srgbClr val="8997AD"/>
              </a:buClr>
              <a:buSzPts val="1200"/>
              <a:buNone/>
              <a:defRPr sz="1200">
                <a:solidFill>
                  <a:srgbClr val="8997AD"/>
                </a:solidFill>
              </a:defRPr>
            </a:lvl8pPr>
            <a:lvl9pPr marL="4114800" lvl="8" indent="-228600" algn="l">
              <a:lnSpc>
                <a:spcPct val="90000"/>
              </a:lnSpc>
              <a:spcBef>
                <a:spcPts val="375"/>
              </a:spcBef>
              <a:spcAft>
                <a:spcPts val="0"/>
              </a:spcAft>
              <a:buClr>
                <a:srgbClr val="8997AD"/>
              </a:buClr>
              <a:buSzPts val="1200"/>
              <a:buNone/>
              <a:defRPr sz="1200">
                <a:solidFill>
                  <a:srgbClr val="8997AD"/>
                </a:solidFill>
              </a:defRPr>
            </a:lvl9pPr>
          </a:lstStyle>
          <a:p>
            <a:endParaRPr/>
          </a:p>
        </p:txBody>
      </p:sp>
      <p:sp>
        <p:nvSpPr>
          <p:cNvPr id="32" name="Google Shape;32;p4"/>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solidFill>
                  <a:srgbClr val="87BCE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solidFill>
                  <a:srgbClr val="87BCE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cxnSp>
        <p:nvCxnSpPr>
          <p:cNvPr id="35" name="Google Shape;35;p4"/>
          <p:cNvCxnSpPr/>
          <p:nvPr/>
        </p:nvCxnSpPr>
        <p:spPr>
          <a:xfrm>
            <a:off x="457200" y="2935462"/>
            <a:ext cx="8229600" cy="0"/>
          </a:xfrm>
          <a:prstGeom prst="straightConnector1">
            <a:avLst/>
          </a:prstGeom>
          <a:noFill/>
          <a:ln w="28575" cap="flat" cmpd="sng">
            <a:solidFill>
              <a:schemeClr val="lt1"/>
            </a:solidFill>
            <a:prstDash val="solid"/>
            <a:miter lim="800000"/>
            <a:headEnd type="none" w="sm" len="sm"/>
            <a:tailEnd type="none" w="sm" len="sm"/>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dark">
  <p:cSld name="Blank dark">
    <p:bg>
      <p:bgPr>
        <a:solidFill>
          <a:schemeClr val="accent1"/>
        </a:solidFill>
        <a:effectLst/>
      </p:bgPr>
    </p:bg>
    <p:spTree>
      <p:nvGrpSpPr>
        <p:cNvPr id="1" name="Shape 248"/>
        <p:cNvGrpSpPr/>
        <p:nvPr/>
      </p:nvGrpSpPr>
      <p:grpSpPr>
        <a:xfrm>
          <a:off x="0" y="0"/>
          <a:ext cx="0" cy="0"/>
          <a:chOff x="0" y="0"/>
          <a:chExt cx="0" cy="0"/>
        </a:xfrm>
      </p:grpSpPr>
      <p:sp>
        <p:nvSpPr>
          <p:cNvPr id="249" name="Google Shape;249;p31"/>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0" name="Google Shape;250;p31"/>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1" name="Google Shape;251;p31"/>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5"/>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lvl1pPr marL="457200" lvl="0" indent="-342900" algn="l">
              <a:lnSpc>
                <a:spcPct val="120000"/>
              </a:lnSpc>
              <a:spcBef>
                <a:spcPts val="0"/>
              </a:spcBef>
              <a:spcAft>
                <a:spcPts val="0"/>
              </a:spcAft>
              <a:buClr>
                <a:schemeClr val="dk2"/>
              </a:buClr>
              <a:buSzPts val="1800"/>
              <a:buChar char="•"/>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39" name="Google Shape;39;p5"/>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41" name="Google Shape;41;p5"/>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Idea">
  <p:cSld name="Big Idea">
    <p:spTree>
      <p:nvGrpSpPr>
        <p:cNvPr id="1" name="Shape 42"/>
        <p:cNvGrpSpPr/>
        <p:nvPr/>
      </p:nvGrpSpPr>
      <p:grpSpPr>
        <a:xfrm>
          <a:off x="0" y="0"/>
          <a:ext cx="0" cy="0"/>
          <a:chOff x="0" y="0"/>
          <a:chExt cx="0" cy="0"/>
        </a:xfrm>
      </p:grpSpPr>
      <p:sp>
        <p:nvSpPr>
          <p:cNvPr id="43" name="Google Shape;43;p6"/>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4" name="Google Shape;44;p6"/>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5" name="Google Shape;45;p6"/>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46" name="Google Shape;46;p6"/>
          <p:cNvSpPr txBox="1">
            <a:spLocks noGrp="1"/>
          </p:cNvSpPr>
          <p:nvPr>
            <p:ph type="body" idx="1"/>
          </p:nvPr>
        </p:nvSpPr>
        <p:spPr>
          <a:xfrm>
            <a:off x="457200" y="247650"/>
            <a:ext cx="8229600" cy="4381500"/>
          </a:xfrm>
          <a:prstGeom prst="rect">
            <a:avLst/>
          </a:prstGeom>
          <a:noFill/>
          <a:ln>
            <a:noFill/>
          </a:ln>
        </p:spPr>
        <p:txBody>
          <a:bodyPr spcFirstLastPara="1" wrap="square" lIns="91425" tIns="45700" rIns="91425" bIns="45700" anchor="ctr" anchorCtr="0">
            <a:noAutofit/>
          </a:bodyPr>
          <a:lstStyle>
            <a:lvl1pPr marL="457200" lvl="0" indent="-228600" algn="l" rtl="0">
              <a:lnSpc>
                <a:spcPct val="120000"/>
              </a:lnSpc>
              <a:spcBef>
                <a:spcPts val="0"/>
              </a:spcBef>
              <a:spcAft>
                <a:spcPts val="0"/>
              </a:spcAft>
              <a:buClr>
                <a:schemeClr val="dk2"/>
              </a:buClr>
              <a:buSzPts val="2800"/>
              <a:buNone/>
              <a:defRPr sz="2800"/>
            </a:lvl1pPr>
            <a:lvl2pPr marL="914400" lvl="1" indent="-228600" algn="l" rtl="0">
              <a:lnSpc>
                <a:spcPct val="120000"/>
              </a:lnSpc>
              <a:spcBef>
                <a:spcPts val="600"/>
              </a:spcBef>
              <a:spcAft>
                <a:spcPts val="0"/>
              </a:spcAft>
              <a:buClr>
                <a:schemeClr val="dk2"/>
              </a:buClr>
              <a:buSzPts val="2800"/>
              <a:buNone/>
              <a:defRPr sz="2800"/>
            </a:lvl2pPr>
            <a:lvl3pPr marL="1371600" lvl="2" indent="-228600" algn="l" rtl="0">
              <a:lnSpc>
                <a:spcPct val="120000"/>
              </a:lnSpc>
              <a:spcBef>
                <a:spcPts val="600"/>
              </a:spcBef>
              <a:spcAft>
                <a:spcPts val="0"/>
              </a:spcAft>
              <a:buClr>
                <a:schemeClr val="dk2"/>
              </a:buClr>
              <a:buSzPts val="2800"/>
              <a:buNone/>
              <a:defRPr sz="2800"/>
            </a:lvl3pPr>
            <a:lvl4pPr marL="1828800" lvl="3" indent="-228600" algn="l" rtl="0">
              <a:lnSpc>
                <a:spcPct val="120000"/>
              </a:lnSpc>
              <a:spcBef>
                <a:spcPts val="600"/>
              </a:spcBef>
              <a:spcAft>
                <a:spcPts val="0"/>
              </a:spcAft>
              <a:buClr>
                <a:schemeClr val="dk2"/>
              </a:buClr>
              <a:buSzPts val="2800"/>
              <a:buNone/>
              <a:defRPr sz="2800"/>
            </a:lvl4pPr>
            <a:lvl5pPr marL="2286000" lvl="4" indent="-228600" algn="l" rtl="0">
              <a:lnSpc>
                <a:spcPct val="120000"/>
              </a:lnSpc>
              <a:spcBef>
                <a:spcPts val="600"/>
              </a:spcBef>
              <a:spcAft>
                <a:spcPts val="0"/>
              </a:spcAft>
              <a:buClr>
                <a:schemeClr val="dk2"/>
              </a:buClr>
              <a:buSzPts val="2800"/>
              <a:buNone/>
              <a:defRPr sz="2800"/>
            </a:lvl5pPr>
            <a:lvl6pPr marL="2743200" lvl="5" indent="-342900" algn="l" rtl="0">
              <a:lnSpc>
                <a:spcPct val="90000"/>
              </a:lnSpc>
              <a:spcBef>
                <a:spcPts val="600"/>
              </a:spcBef>
              <a:spcAft>
                <a:spcPts val="0"/>
              </a:spcAft>
              <a:buClr>
                <a:schemeClr val="dk1"/>
              </a:buClr>
              <a:buSzPts val="1800"/>
              <a:buChar char="•"/>
              <a:defRPr/>
            </a:lvl6pPr>
            <a:lvl7pPr marL="3200400" lvl="6" indent="-342900" algn="l" rtl="0">
              <a:lnSpc>
                <a:spcPct val="90000"/>
              </a:lnSpc>
              <a:spcBef>
                <a:spcPts val="375"/>
              </a:spcBef>
              <a:spcAft>
                <a:spcPts val="0"/>
              </a:spcAft>
              <a:buClr>
                <a:schemeClr val="dk1"/>
              </a:buClr>
              <a:buSzPts val="1800"/>
              <a:buChar char="•"/>
              <a:defRPr/>
            </a:lvl7pPr>
            <a:lvl8pPr marL="3657600" lvl="7" indent="-342900" algn="l" rtl="0">
              <a:lnSpc>
                <a:spcPct val="90000"/>
              </a:lnSpc>
              <a:spcBef>
                <a:spcPts val="375"/>
              </a:spcBef>
              <a:spcAft>
                <a:spcPts val="0"/>
              </a:spcAft>
              <a:buClr>
                <a:schemeClr val="dk1"/>
              </a:buClr>
              <a:buSzPts val="1800"/>
              <a:buChar char="•"/>
              <a:defRPr/>
            </a:lvl8pPr>
            <a:lvl9pPr marL="4114800" lvl="8" indent="-342900" algn="l" rtl="0">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mage Wide">
  <p:cSld name="Image Wide">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body" idx="1"/>
          </p:nvPr>
        </p:nvSpPr>
        <p:spPr>
          <a:xfrm>
            <a:off x="0" y="1276351"/>
            <a:ext cx="9144000" cy="3352800"/>
          </a:xfrm>
          <a:prstGeom prst="rect">
            <a:avLst/>
          </a:prstGeom>
          <a:noFill/>
          <a:ln>
            <a:noFill/>
          </a:ln>
        </p:spPr>
        <p:txBody>
          <a:bodyPr spcFirstLastPara="1" wrap="square" lIns="91425" tIns="45700" rIns="91425" bIns="45700" anchor="t" anchorCtr="0">
            <a:noAutofit/>
          </a:bodyPr>
          <a:lstStyle>
            <a:lvl1pPr marL="457200" lvl="0" indent="-342900" algn="l" rtl="0">
              <a:lnSpc>
                <a:spcPct val="120000"/>
              </a:lnSpc>
              <a:spcBef>
                <a:spcPts val="0"/>
              </a:spcBef>
              <a:spcAft>
                <a:spcPts val="0"/>
              </a:spcAft>
              <a:buClr>
                <a:schemeClr val="dk2"/>
              </a:buClr>
              <a:buSzPts val="1800"/>
              <a:buChar char="•"/>
              <a:defRPr/>
            </a:lvl1pPr>
            <a:lvl2pPr marL="914400" lvl="1" indent="-342900" algn="l" rtl="0">
              <a:lnSpc>
                <a:spcPct val="120000"/>
              </a:lnSpc>
              <a:spcBef>
                <a:spcPts val="600"/>
              </a:spcBef>
              <a:spcAft>
                <a:spcPts val="0"/>
              </a:spcAft>
              <a:buClr>
                <a:schemeClr val="dk2"/>
              </a:buClr>
              <a:buSzPts val="1800"/>
              <a:buChar char="•"/>
              <a:defRPr/>
            </a:lvl2pPr>
            <a:lvl3pPr marL="1371600" lvl="2" indent="-342900" algn="l" rtl="0">
              <a:lnSpc>
                <a:spcPct val="120000"/>
              </a:lnSpc>
              <a:spcBef>
                <a:spcPts val="600"/>
              </a:spcBef>
              <a:spcAft>
                <a:spcPts val="0"/>
              </a:spcAft>
              <a:buClr>
                <a:schemeClr val="dk2"/>
              </a:buClr>
              <a:buSzPts val="1800"/>
              <a:buChar char="•"/>
              <a:defRPr/>
            </a:lvl3pPr>
            <a:lvl4pPr marL="1828800" lvl="3" indent="-342900" algn="l" rtl="0">
              <a:lnSpc>
                <a:spcPct val="120000"/>
              </a:lnSpc>
              <a:spcBef>
                <a:spcPts val="600"/>
              </a:spcBef>
              <a:spcAft>
                <a:spcPts val="0"/>
              </a:spcAft>
              <a:buClr>
                <a:schemeClr val="dk2"/>
              </a:buClr>
              <a:buSzPts val="1800"/>
              <a:buChar char="•"/>
              <a:defRPr/>
            </a:lvl4pPr>
            <a:lvl5pPr marL="2286000" lvl="4" indent="-342900" algn="l" rtl="0">
              <a:lnSpc>
                <a:spcPct val="120000"/>
              </a:lnSpc>
              <a:spcBef>
                <a:spcPts val="600"/>
              </a:spcBef>
              <a:spcAft>
                <a:spcPts val="0"/>
              </a:spcAft>
              <a:buClr>
                <a:schemeClr val="dk2"/>
              </a:buClr>
              <a:buSzPts val="1800"/>
              <a:buChar char="•"/>
              <a:defRPr/>
            </a:lvl5pPr>
            <a:lvl6pPr marL="2743200" lvl="5" indent="-342900" algn="l" rtl="0">
              <a:lnSpc>
                <a:spcPct val="90000"/>
              </a:lnSpc>
              <a:spcBef>
                <a:spcPts val="600"/>
              </a:spcBef>
              <a:spcAft>
                <a:spcPts val="0"/>
              </a:spcAft>
              <a:buClr>
                <a:schemeClr val="dk1"/>
              </a:buClr>
              <a:buSzPts val="1800"/>
              <a:buChar char="•"/>
              <a:defRPr/>
            </a:lvl6pPr>
            <a:lvl7pPr marL="3200400" lvl="6" indent="-342900" algn="l" rtl="0">
              <a:lnSpc>
                <a:spcPct val="90000"/>
              </a:lnSpc>
              <a:spcBef>
                <a:spcPts val="375"/>
              </a:spcBef>
              <a:spcAft>
                <a:spcPts val="0"/>
              </a:spcAft>
              <a:buClr>
                <a:schemeClr val="dk1"/>
              </a:buClr>
              <a:buSzPts val="1800"/>
              <a:buChar char="•"/>
              <a:defRPr/>
            </a:lvl7pPr>
            <a:lvl8pPr marL="3657600" lvl="7" indent="-342900" algn="l" rtl="0">
              <a:lnSpc>
                <a:spcPct val="90000"/>
              </a:lnSpc>
              <a:spcBef>
                <a:spcPts val="375"/>
              </a:spcBef>
              <a:spcAft>
                <a:spcPts val="0"/>
              </a:spcAft>
              <a:buClr>
                <a:schemeClr val="dk1"/>
              </a:buClr>
              <a:buSzPts val="1800"/>
              <a:buChar char="•"/>
              <a:defRPr/>
            </a:lvl8pPr>
            <a:lvl9pPr marL="4114800" lvl="8" indent="-342900" algn="l" rtl="0">
              <a:lnSpc>
                <a:spcPct val="90000"/>
              </a:lnSpc>
              <a:spcBef>
                <a:spcPts val="375"/>
              </a:spcBef>
              <a:spcAft>
                <a:spcPts val="0"/>
              </a:spcAft>
              <a:buClr>
                <a:schemeClr val="dk1"/>
              </a:buClr>
              <a:buSzPts val="1800"/>
              <a:buChar char="•"/>
              <a:defRPr/>
            </a:lvl9pPr>
          </a:lstStyle>
          <a:p>
            <a:endParaRPr/>
          </a:p>
        </p:txBody>
      </p:sp>
      <p:sp>
        <p:nvSpPr>
          <p:cNvPr id="50" name="Google Shape;50;p7"/>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1" name="Google Shape;51;p7"/>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2" name="Google Shape;52;p7"/>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53" name="Google Shape;53;p7"/>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ntent Boxes">
  <p:cSld name="Three Content Boxes">
    <p:spTree>
      <p:nvGrpSpPr>
        <p:cNvPr id="1" name="Shape 54"/>
        <p:cNvGrpSpPr/>
        <p:nvPr/>
      </p:nvGrpSpPr>
      <p:grpSpPr>
        <a:xfrm>
          <a:off x="0" y="0"/>
          <a:ext cx="0" cy="0"/>
          <a:chOff x="0" y="0"/>
          <a:chExt cx="0" cy="0"/>
        </a:xfrm>
      </p:grpSpPr>
      <p:sp>
        <p:nvSpPr>
          <p:cNvPr id="55" name="Google Shape;55;p8"/>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8"/>
          <p:cNvSpPr txBox="1">
            <a:spLocks noGrp="1"/>
          </p:cNvSpPr>
          <p:nvPr>
            <p:ph type="body" idx="1"/>
          </p:nvPr>
        </p:nvSpPr>
        <p:spPr>
          <a:xfrm>
            <a:off x="457200" y="1856790"/>
            <a:ext cx="2743200" cy="2752120"/>
          </a:xfrm>
          <a:prstGeom prst="rect">
            <a:avLst/>
          </a:prstGeom>
          <a:solidFill>
            <a:srgbClr val="F2F2F2"/>
          </a:solidFill>
          <a:ln w="76200" cap="flat" cmpd="sng">
            <a:solidFill>
              <a:schemeClr val="l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dk2"/>
              </a:buClr>
              <a:buSzPts val="1800"/>
              <a:buNone/>
              <a:defRPr sz="1800"/>
            </a:lvl1pPr>
            <a:lvl2pPr marL="914400" lvl="1" indent="-228600" algn="l">
              <a:lnSpc>
                <a:spcPct val="120000"/>
              </a:lnSpc>
              <a:spcBef>
                <a:spcPts val="600"/>
              </a:spcBef>
              <a:spcAft>
                <a:spcPts val="0"/>
              </a:spcAft>
              <a:buClr>
                <a:schemeClr val="dk2"/>
              </a:buClr>
              <a:buSzPts val="1800"/>
              <a:buNone/>
              <a:defRPr sz="1800"/>
            </a:lvl2pPr>
            <a:lvl3pPr marL="1371600" lvl="2" indent="-228600" algn="l">
              <a:lnSpc>
                <a:spcPct val="120000"/>
              </a:lnSpc>
              <a:spcBef>
                <a:spcPts val="600"/>
              </a:spcBef>
              <a:spcAft>
                <a:spcPts val="0"/>
              </a:spcAft>
              <a:buClr>
                <a:schemeClr val="dk2"/>
              </a:buClr>
              <a:buSzPts val="1800"/>
              <a:buNone/>
              <a:defRPr sz="1800"/>
            </a:lvl3pPr>
            <a:lvl4pPr marL="1828800" lvl="3" indent="-228600" algn="l">
              <a:lnSpc>
                <a:spcPct val="120000"/>
              </a:lnSpc>
              <a:spcBef>
                <a:spcPts val="600"/>
              </a:spcBef>
              <a:spcAft>
                <a:spcPts val="0"/>
              </a:spcAft>
              <a:buClr>
                <a:schemeClr val="dk2"/>
              </a:buClr>
              <a:buSzPts val="1800"/>
              <a:buNone/>
              <a:defRPr sz="1800"/>
            </a:lvl4pPr>
            <a:lvl5pPr marL="2286000" lvl="4" indent="-228600" algn="l">
              <a:lnSpc>
                <a:spcPct val="120000"/>
              </a:lnSpc>
              <a:spcBef>
                <a:spcPts val="600"/>
              </a:spcBef>
              <a:spcAft>
                <a:spcPts val="0"/>
              </a:spcAft>
              <a:buClr>
                <a:schemeClr val="dk2"/>
              </a:buClr>
              <a:buSzPts val="1800"/>
              <a:buNone/>
              <a:defRPr sz="18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57" name="Google Shape;57;p8"/>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8" name="Google Shape;58;p8"/>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60" name="Google Shape;60;p8"/>
          <p:cNvSpPr txBox="1">
            <a:spLocks noGrp="1"/>
          </p:cNvSpPr>
          <p:nvPr>
            <p:ph type="body" idx="2"/>
          </p:nvPr>
        </p:nvSpPr>
        <p:spPr>
          <a:xfrm>
            <a:off x="3200400" y="1856790"/>
            <a:ext cx="2743200" cy="2752120"/>
          </a:xfrm>
          <a:prstGeom prst="rect">
            <a:avLst/>
          </a:prstGeom>
          <a:solidFill>
            <a:srgbClr val="F2F2F2"/>
          </a:solidFill>
          <a:ln w="76200" cap="flat" cmpd="sng">
            <a:solidFill>
              <a:schemeClr val="l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dk2"/>
              </a:buClr>
              <a:buSzPts val="1800"/>
              <a:buNone/>
              <a:defRPr sz="1800"/>
            </a:lvl1pPr>
            <a:lvl2pPr marL="914400" lvl="1" indent="-228600" algn="l">
              <a:lnSpc>
                <a:spcPct val="120000"/>
              </a:lnSpc>
              <a:spcBef>
                <a:spcPts val="600"/>
              </a:spcBef>
              <a:spcAft>
                <a:spcPts val="0"/>
              </a:spcAft>
              <a:buClr>
                <a:schemeClr val="dk2"/>
              </a:buClr>
              <a:buSzPts val="1800"/>
              <a:buNone/>
              <a:defRPr sz="1800"/>
            </a:lvl2pPr>
            <a:lvl3pPr marL="1371600" lvl="2" indent="-228600" algn="l">
              <a:lnSpc>
                <a:spcPct val="120000"/>
              </a:lnSpc>
              <a:spcBef>
                <a:spcPts val="600"/>
              </a:spcBef>
              <a:spcAft>
                <a:spcPts val="0"/>
              </a:spcAft>
              <a:buClr>
                <a:schemeClr val="dk2"/>
              </a:buClr>
              <a:buSzPts val="1800"/>
              <a:buNone/>
              <a:defRPr sz="1800"/>
            </a:lvl3pPr>
            <a:lvl4pPr marL="1828800" lvl="3" indent="-228600" algn="l">
              <a:lnSpc>
                <a:spcPct val="120000"/>
              </a:lnSpc>
              <a:spcBef>
                <a:spcPts val="600"/>
              </a:spcBef>
              <a:spcAft>
                <a:spcPts val="0"/>
              </a:spcAft>
              <a:buClr>
                <a:schemeClr val="dk2"/>
              </a:buClr>
              <a:buSzPts val="1800"/>
              <a:buNone/>
              <a:defRPr sz="1800"/>
            </a:lvl4pPr>
            <a:lvl5pPr marL="2286000" lvl="4" indent="-228600" algn="l">
              <a:lnSpc>
                <a:spcPct val="120000"/>
              </a:lnSpc>
              <a:spcBef>
                <a:spcPts val="600"/>
              </a:spcBef>
              <a:spcAft>
                <a:spcPts val="0"/>
              </a:spcAft>
              <a:buClr>
                <a:schemeClr val="dk2"/>
              </a:buClr>
              <a:buSzPts val="1800"/>
              <a:buNone/>
              <a:defRPr sz="18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61" name="Google Shape;61;p8"/>
          <p:cNvSpPr txBox="1">
            <a:spLocks noGrp="1"/>
          </p:cNvSpPr>
          <p:nvPr>
            <p:ph type="body" idx="3"/>
          </p:nvPr>
        </p:nvSpPr>
        <p:spPr>
          <a:xfrm>
            <a:off x="5943600" y="1856790"/>
            <a:ext cx="2743200" cy="2752120"/>
          </a:xfrm>
          <a:prstGeom prst="rect">
            <a:avLst/>
          </a:prstGeom>
          <a:solidFill>
            <a:srgbClr val="F2F2F2"/>
          </a:solidFill>
          <a:ln w="76200" cap="flat" cmpd="sng">
            <a:solidFill>
              <a:schemeClr val="lt1"/>
            </a:solidFill>
            <a:prstDash val="solid"/>
            <a:round/>
            <a:headEnd type="none" w="sm" len="sm"/>
            <a:tailEnd type="none" w="sm" len="sm"/>
          </a:ln>
        </p:spPr>
        <p:txBody>
          <a:bodyPr spcFirstLastPara="1" wrap="square" lIns="274300" tIns="228600" rIns="274300" bIns="228600" anchor="t" anchorCtr="0">
            <a:noAutofit/>
          </a:bodyPr>
          <a:lstStyle>
            <a:lvl1pPr marL="457200" lvl="0" indent="-228600" algn="l">
              <a:lnSpc>
                <a:spcPct val="120000"/>
              </a:lnSpc>
              <a:spcBef>
                <a:spcPts val="0"/>
              </a:spcBef>
              <a:spcAft>
                <a:spcPts val="0"/>
              </a:spcAft>
              <a:buClr>
                <a:schemeClr val="dk2"/>
              </a:buClr>
              <a:buSzPts val="1800"/>
              <a:buNone/>
              <a:defRPr sz="1800"/>
            </a:lvl1pPr>
            <a:lvl2pPr marL="914400" lvl="1" indent="-228600" algn="l">
              <a:lnSpc>
                <a:spcPct val="120000"/>
              </a:lnSpc>
              <a:spcBef>
                <a:spcPts val="600"/>
              </a:spcBef>
              <a:spcAft>
                <a:spcPts val="0"/>
              </a:spcAft>
              <a:buClr>
                <a:schemeClr val="dk2"/>
              </a:buClr>
              <a:buSzPts val="1800"/>
              <a:buNone/>
              <a:defRPr sz="1800"/>
            </a:lvl2pPr>
            <a:lvl3pPr marL="1371600" lvl="2" indent="-228600" algn="l">
              <a:lnSpc>
                <a:spcPct val="120000"/>
              </a:lnSpc>
              <a:spcBef>
                <a:spcPts val="600"/>
              </a:spcBef>
              <a:spcAft>
                <a:spcPts val="0"/>
              </a:spcAft>
              <a:buClr>
                <a:schemeClr val="dk2"/>
              </a:buClr>
              <a:buSzPts val="1800"/>
              <a:buNone/>
              <a:defRPr sz="1800"/>
            </a:lvl3pPr>
            <a:lvl4pPr marL="1828800" lvl="3" indent="-228600" algn="l">
              <a:lnSpc>
                <a:spcPct val="120000"/>
              </a:lnSpc>
              <a:spcBef>
                <a:spcPts val="600"/>
              </a:spcBef>
              <a:spcAft>
                <a:spcPts val="0"/>
              </a:spcAft>
              <a:buClr>
                <a:schemeClr val="dk2"/>
              </a:buClr>
              <a:buSzPts val="1800"/>
              <a:buNone/>
              <a:defRPr sz="1800"/>
            </a:lvl4pPr>
            <a:lvl5pPr marL="2286000" lvl="4" indent="-228600" algn="l">
              <a:lnSpc>
                <a:spcPct val="120000"/>
              </a:lnSpc>
              <a:spcBef>
                <a:spcPts val="600"/>
              </a:spcBef>
              <a:spcAft>
                <a:spcPts val="0"/>
              </a:spcAft>
              <a:buClr>
                <a:schemeClr val="dk2"/>
              </a:buClr>
              <a:buSzPts val="1800"/>
              <a:buNone/>
              <a:defRPr sz="18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62" name="Google Shape;62;p8"/>
          <p:cNvSpPr txBox="1">
            <a:spLocks noGrp="1"/>
          </p:cNvSpPr>
          <p:nvPr>
            <p:ph type="body" idx="4"/>
          </p:nvPr>
        </p:nvSpPr>
        <p:spPr>
          <a:xfrm>
            <a:off x="457200" y="1276351"/>
            <a:ext cx="7543800" cy="448278"/>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dk2"/>
              </a:buClr>
              <a:buSzPts val="2000"/>
              <a:buNone/>
              <a:defRPr/>
            </a:lvl1pPr>
            <a:lvl2pPr marL="914400" lvl="1" indent="-342900" algn="l">
              <a:lnSpc>
                <a:spcPct val="120000"/>
              </a:lnSpc>
              <a:spcBef>
                <a:spcPts val="600"/>
              </a:spcBef>
              <a:spcAft>
                <a:spcPts val="0"/>
              </a:spcAft>
              <a:buClr>
                <a:schemeClr val="dk2"/>
              </a:buClr>
              <a:buSzPts val="1800"/>
              <a:buChar char="•"/>
              <a:defRPr/>
            </a:lvl2pPr>
            <a:lvl3pPr marL="1371600" lvl="2" indent="-342900" algn="l">
              <a:lnSpc>
                <a:spcPct val="120000"/>
              </a:lnSpc>
              <a:spcBef>
                <a:spcPts val="600"/>
              </a:spcBef>
              <a:spcAft>
                <a:spcPts val="0"/>
              </a:spcAft>
              <a:buClr>
                <a:schemeClr val="dk2"/>
              </a:buClr>
              <a:buSzPts val="1800"/>
              <a:buChar char="•"/>
              <a:defRPr/>
            </a:lvl3pPr>
            <a:lvl4pPr marL="1828800" lvl="3" indent="-342900" algn="l">
              <a:lnSpc>
                <a:spcPct val="120000"/>
              </a:lnSpc>
              <a:spcBef>
                <a:spcPts val="600"/>
              </a:spcBef>
              <a:spcAft>
                <a:spcPts val="0"/>
              </a:spcAft>
              <a:buClr>
                <a:schemeClr val="dk2"/>
              </a:buClr>
              <a:buSzPts val="1800"/>
              <a:buChar char="•"/>
              <a:defRPr/>
            </a:lvl4pPr>
            <a:lvl5pPr marL="2286000" lvl="4" indent="-342900" algn="l">
              <a:lnSpc>
                <a:spcPct val="120000"/>
              </a:lnSpc>
              <a:spcBef>
                <a:spcPts val="600"/>
              </a:spcBef>
              <a:spcAft>
                <a:spcPts val="0"/>
              </a:spcAft>
              <a:buClr>
                <a:schemeClr val="dk2"/>
              </a:buClr>
              <a:buSzPts val="1800"/>
              <a:buChar char="•"/>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63" name="Google Shape;63;p8"/>
          <p:cNvSpPr txBox="1">
            <a:spLocks noGrp="1"/>
          </p:cNvSpPr>
          <p:nvPr>
            <p:ph type="body" idx="5"/>
          </p:nvPr>
        </p:nvSpPr>
        <p:spPr>
          <a:xfrm>
            <a:off x="457200" y="247650"/>
            <a:ext cx="7543800" cy="266700"/>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2"/>
              </a:buClr>
              <a:buSzPts val="1200"/>
              <a:buNone/>
              <a:defRPr sz="1200" b="1" cap="none">
                <a:solidFill>
                  <a:schemeClr val="lt2"/>
                </a:solidFill>
              </a:defRPr>
            </a:lvl1pPr>
            <a:lvl2pPr marL="914400" lvl="1" indent="-292100" algn="l">
              <a:lnSpc>
                <a:spcPct val="120000"/>
              </a:lnSpc>
              <a:spcBef>
                <a:spcPts val="600"/>
              </a:spcBef>
              <a:spcAft>
                <a:spcPts val="0"/>
              </a:spcAft>
              <a:buClr>
                <a:schemeClr val="dk2"/>
              </a:buClr>
              <a:buSzPts val="1000"/>
              <a:buChar char="•"/>
              <a:defRPr sz="1000"/>
            </a:lvl2pPr>
            <a:lvl3pPr marL="1371600" lvl="2" indent="-292100" algn="l">
              <a:lnSpc>
                <a:spcPct val="120000"/>
              </a:lnSpc>
              <a:spcBef>
                <a:spcPts val="600"/>
              </a:spcBef>
              <a:spcAft>
                <a:spcPts val="0"/>
              </a:spcAft>
              <a:buClr>
                <a:schemeClr val="dk2"/>
              </a:buClr>
              <a:buSzPts val="1000"/>
              <a:buChar char="•"/>
              <a:defRPr sz="1000"/>
            </a:lvl3pPr>
            <a:lvl4pPr marL="1828800" lvl="3" indent="-292100" algn="l">
              <a:lnSpc>
                <a:spcPct val="120000"/>
              </a:lnSpc>
              <a:spcBef>
                <a:spcPts val="600"/>
              </a:spcBef>
              <a:spcAft>
                <a:spcPts val="0"/>
              </a:spcAft>
              <a:buClr>
                <a:schemeClr val="dk2"/>
              </a:buClr>
              <a:buSzPts val="1000"/>
              <a:buChar char="•"/>
              <a:defRPr sz="1000"/>
            </a:lvl4pPr>
            <a:lvl5pPr marL="2286000" lvl="4" indent="-292100" algn="l">
              <a:lnSpc>
                <a:spcPct val="120000"/>
              </a:lnSpc>
              <a:spcBef>
                <a:spcPts val="600"/>
              </a:spcBef>
              <a:spcAft>
                <a:spcPts val="0"/>
              </a:spcAft>
              <a:buClr>
                <a:schemeClr val="dk2"/>
              </a:buClr>
              <a:buSzPts val="1000"/>
              <a:buChar char="•"/>
              <a:defRPr sz="10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2"/>
        </a:solidFill>
        <a:effectLst/>
      </p:bgPr>
    </p:bg>
    <p:spTree>
      <p:nvGrpSpPr>
        <p:cNvPr id="1" name="Shape 64"/>
        <p:cNvGrpSpPr/>
        <p:nvPr/>
      </p:nvGrpSpPr>
      <p:grpSpPr>
        <a:xfrm>
          <a:off x="0" y="0"/>
          <a:ext cx="0" cy="0"/>
          <a:chOff x="0" y="0"/>
          <a:chExt cx="0" cy="0"/>
        </a:xfrm>
      </p:grpSpPr>
      <p:pic>
        <p:nvPicPr>
          <p:cNvPr id="65" name="Google Shape;65;p9"/>
          <p:cNvPicPr preferRelativeResize="0"/>
          <p:nvPr/>
        </p:nvPicPr>
        <p:blipFill rotWithShape="1">
          <a:blip r:embed="rId2">
            <a:alphaModFix amt="10000"/>
          </a:blip>
          <a:srcRect/>
          <a:stretch/>
        </p:blipFill>
        <p:spPr>
          <a:xfrm>
            <a:off x="0" y="4584"/>
            <a:ext cx="9144000" cy="5134332"/>
          </a:xfrm>
          <a:prstGeom prst="rect">
            <a:avLst/>
          </a:prstGeom>
          <a:noFill/>
          <a:ln>
            <a:noFill/>
          </a:ln>
        </p:spPr>
      </p:pic>
      <p:sp>
        <p:nvSpPr>
          <p:cNvPr id="66" name="Google Shape;66;p9"/>
          <p:cNvSpPr txBox="1">
            <a:spLocks noGrp="1"/>
          </p:cNvSpPr>
          <p:nvPr>
            <p:ph type="title"/>
          </p:nvPr>
        </p:nvSpPr>
        <p:spPr>
          <a:xfrm>
            <a:off x="457200" y="1276350"/>
            <a:ext cx="7543800" cy="1659112"/>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lt1"/>
              </a:buClr>
              <a:buSzPts val="3600"/>
              <a:buFont typeface="Avenir"/>
              <a:buNone/>
              <a:defRPr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9"/>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9"/>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9"/>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70" name="Google Shape;70;p9"/>
          <p:cNvSpPr txBox="1">
            <a:spLocks noGrp="1"/>
          </p:cNvSpPr>
          <p:nvPr>
            <p:ph type="body" idx="1"/>
          </p:nvPr>
        </p:nvSpPr>
        <p:spPr>
          <a:xfrm>
            <a:off x="457200" y="2971975"/>
            <a:ext cx="7543800" cy="502745"/>
          </a:xfrm>
          <a:prstGeom prst="rect">
            <a:avLst/>
          </a:prstGeom>
          <a:noFill/>
          <a:ln>
            <a:noFill/>
          </a:ln>
        </p:spPr>
        <p:txBody>
          <a:bodyPr spcFirstLastPara="1" wrap="square" lIns="91425" tIns="45700" rIns="91425" bIns="45700" anchor="t" anchorCtr="0">
            <a:noAutofit/>
          </a:bodyPr>
          <a:lstStyle>
            <a:lvl1pPr marL="457200" lvl="0" indent="-228600" algn="l">
              <a:lnSpc>
                <a:spcPct val="120000"/>
              </a:lnSpc>
              <a:spcBef>
                <a:spcPts val="0"/>
              </a:spcBef>
              <a:spcAft>
                <a:spcPts val="0"/>
              </a:spcAft>
              <a:buClr>
                <a:schemeClr val="lt1"/>
              </a:buClr>
              <a:buSzPts val="2000"/>
              <a:buNone/>
              <a:defRPr>
                <a:solidFill>
                  <a:schemeClr val="lt1"/>
                </a:solidFill>
              </a:defRPr>
            </a:lvl1pPr>
            <a:lvl2pPr marL="914400" lvl="1" indent="-228600" algn="l">
              <a:lnSpc>
                <a:spcPct val="120000"/>
              </a:lnSpc>
              <a:spcBef>
                <a:spcPts val="600"/>
              </a:spcBef>
              <a:spcAft>
                <a:spcPts val="0"/>
              </a:spcAft>
              <a:buClr>
                <a:schemeClr val="lt1"/>
              </a:buClr>
              <a:buSzPts val="2000"/>
              <a:buNone/>
              <a:defRPr>
                <a:solidFill>
                  <a:schemeClr val="lt1"/>
                </a:solidFill>
              </a:defRPr>
            </a:lvl2pPr>
            <a:lvl3pPr marL="1371600" lvl="2" indent="-228600" algn="l">
              <a:lnSpc>
                <a:spcPct val="120000"/>
              </a:lnSpc>
              <a:spcBef>
                <a:spcPts val="600"/>
              </a:spcBef>
              <a:spcAft>
                <a:spcPts val="0"/>
              </a:spcAft>
              <a:buClr>
                <a:schemeClr val="lt1"/>
              </a:buClr>
              <a:buSzPts val="2000"/>
              <a:buNone/>
              <a:defRPr>
                <a:solidFill>
                  <a:schemeClr val="lt1"/>
                </a:solidFill>
              </a:defRPr>
            </a:lvl3pPr>
            <a:lvl4pPr marL="1828800" lvl="3" indent="-228600" algn="l">
              <a:lnSpc>
                <a:spcPct val="120000"/>
              </a:lnSpc>
              <a:spcBef>
                <a:spcPts val="600"/>
              </a:spcBef>
              <a:spcAft>
                <a:spcPts val="0"/>
              </a:spcAft>
              <a:buClr>
                <a:schemeClr val="lt1"/>
              </a:buClr>
              <a:buSzPts val="2000"/>
              <a:buNone/>
              <a:defRPr>
                <a:solidFill>
                  <a:schemeClr val="lt1"/>
                </a:solidFill>
              </a:defRPr>
            </a:lvl4pPr>
            <a:lvl5pPr marL="2286000" lvl="4" indent="-228600" algn="l">
              <a:lnSpc>
                <a:spcPct val="120000"/>
              </a:lnSpc>
              <a:spcBef>
                <a:spcPts val="600"/>
              </a:spcBef>
              <a:spcAft>
                <a:spcPts val="0"/>
              </a:spcAft>
              <a:buClr>
                <a:schemeClr val="lt1"/>
              </a:buClr>
              <a:buSzPts val="2000"/>
              <a:buNone/>
              <a:defRPr>
                <a:solidFill>
                  <a:schemeClr val="lt1"/>
                </a:solidFill>
              </a:defRPr>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Idea dark">
  <p:cSld name="Big Idea dark">
    <p:bg>
      <p:bgPr>
        <a:solidFill>
          <a:schemeClr val="accent1"/>
        </a:solidFill>
        <a:effectLst/>
      </p:bgPr>
    </p:bg>
    <p:spTree>
      <p:nvGrpSpPr>
        <p:cNvPr id="1" name="Shape 71"/>
        <p:cNvGrpSpPr/>
        <p:nvPr/>
      </p:nvGrpSpPr>
      <p:grpSpPr>
        <a:xfrm>
          <a:off x="0" y="0"/>
          <a:ext cx="0" cy="0"/>
          <a:chOff x="0" y="0"/>
          <a:chExt cx="0" cy="0"/>
        </a:xfrm>
      </p:grpSpPr>
      <p:sp>
        <p:nvSpPr>
          <p:cNvPr id="72" name="Google Shape;72;p10"/>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87BCE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87BCE8"/>
                </a:solidFill>
                <a:latin typeface="Avenir"/>
                <a:ea typeface="Avenir"/>
                <a:cs typeface="Avenir"/>
                <a:sym typeface="Avenir"/>
              </a:defRPr>
            </a:lvl1pPr>
            <a:lvl2pPr marL="0" lvl="1" indent="0" algn="r">
              <a:spcBef>
                <a:spcPts val="0"/>
              </a:spcBef>
              <a:buNone/>
              <a:defRPr sz="900" b="0" i="0" u="none" strike="noStrike" cap="none">
                <a:solidFill>
                  <a:srgbClr val="87BCE8"/>
                </a:solidFill>
                <a:latin typeface="Avenir"/>
                <a:ea typeface="Avenir"/>
                <a:cs typeface="Avenir"/>
                <a:sym typeface="Avenir"/>
              </a:defRPr>
            </a:lvl2pPr>
            <a:lvl3pPr marL="0" lvl="2" indent="0" algn="r">
              <a:spcBef>
                <a:spcPts val="0"/>
              </a:spcBef>
              <a:buNone/>
              <a:defRPr sz="900" b="0" i="0" u="none" strike="noStrike" cap="none">
                <a:solidFill>
                  <a:srgbClr val="87BCE8"/>
                </a:solidFill>
                <a:latin typeface="Avenir"/>
                <a:ea typeface="Avenir"/>
                <a:cs typeface="Avenir"/>
                <a:sym typeface="Avenir"/>
              </a:defRPr>
            </a:lvl3pPr>
            <a:lvl4pPr marL="0" lvl="3" indent="0" algn="r">
              <a:spcBef>
                <a:spcPts val="0"/>
              </a:spcBef>
              <a:buNone/>
              <a:defRPr sz="900" b="0" i="0" u="none" strike="noStrike" cap="none">
                <a:solidFill>
                  <a:srgbClr val="87BCE8"/>
                </a:solidFill>
                <a:latin typeface="Avenir"/>
                <a:ea typeface="Avenir"/>
                <a:cs typeface="Avenir"/>
                <a:sym typeface="Avenir"/>
              </a:defRPr>
            </a:lvl4pPr>
            <a:lvl5pPr marL="0" lvl="4" indent="0" algn="r">
              <a:spcBef>
                <a:spcPts val="0"/>
              </a:spcBef>
              <a:buNone/>
              <a:defRPr sz="900" b="0" i="0" u="none" strike="noStrike" cap="none">
                <a:solidFill>
                  <a:srgbClr val="87BCE8"/>
                </a:solidFill>
                <a:latin typeface="Avenir"/>
                <a:ea typeface="Avenir"/>
                <a:cs typeface="Avenir"/>
                <a:sym typeface="Avenir"/>
              </a:defRPr>
            </a:lvl5pPr>
            <a:lvl6pPr marL="0" lvl="5" indent="0" algn="r">
              <a:spcBef>
                <a:spcPts val="0"/>
              </a:spcBef>
              <a:buNone/>
              <a:defRPr sz="900" b="0" i="0" u="none" strike="noStrike" cap="none">
                <a:solidFill>
                  <a:srgbClr val="87BCE8"/>
                </a:solidFill>
                <a:latin typeface="Avenir"/>
                <a:ea typeface="Avenir"/>
                <a:cs typeface="Avenir"/>
                <a:sym typeface="Avenir"/>
              </a:defRPr>
            </a:lvl6pPr>
            <a:lvl7pPr marL="0" lvl="6" indent="0" algn="r">
              <a:spcBef>
                <a:spcPts val="0"/>
              </a:spcBef>
              <a:buNone/>
              <a:defRPr sz="900" b="0" i="0" u="none" strike="noStrike" cap="none">
                <a:solidFill>
                  <a:srgbClr val="87BCE8"/>
                </a:solidFill>
                <a:latin typeface="Avenir"/>
                <a:ea typeface="Avenir"/>
                <a:cs typeface="Avenir"/>
                <a:sym typeface="Avenir"/>
              </a:defRPr>
            </a:lvl7pPr>
            <a:lvl8pPr marL="0" lvl="7" indent="0" algn="r">
              <a:spcBef>
                <a:spcPts val="0"/>
              </a:spcBef>
              <a:buNone/>
              <a:defRPr sz="900" b="0" i="0" u="none" strike="noStrike" cap="none">
                <a:solidFill>
                  <a:srgbClr val="87BCE8"/>
                </a:solidFill>
                <a:latin typeface="Avenir"/>
                <a:ea typeface="Avenir"/>
                <a:cs typeface="Avenir"/>
                <a:sym typeface="Avenir"/>
              </a:defRPr>
            </a:lvl8pPr>
            <a:lvl9pPr marL="0" lvl="8" indent="0" algn="r">
              <a:spcBef>
                <a:spcPts val="0"/>
              </a:spcBef>
              <a:buNone/>
              <a:defRPr sz="900" b="0" i="0" u="none" strike="noStrike" cap="none">
                <a:solidFill>
                  <a:srgbClr val="87BCE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
        <p:nvSpPr>
          <p:cNvPr id="75" name="Google Shape;75;p10"/>
          <p:cNvSpPr txBox="1">
            <a:spLocks noGrp="1"/>
          </p:cNvSpPr>
          <p:nvPr>
            <p:ph type="body" idx="1"/>
          </p:nvPr>
        </p:nvSpPr>
        <p:spPr>
          <a:xfrm>
            <a:off x="457200" y="247650"/>
            <a:ext cx="8229600" cy="4381500"/>
          </a:xfrm>
          <a:prstGeom prst="rect">
            <a:avLst/>
          </a:prstGeom>
          <a:noFill/>
          <a:ln>
            <a:noFill/>
          </a:ln>
        </p:spPr>
        <p:txBody>
          <a:bodyPr spcFirstLastPara="1" wrap="square" lIns="91425" tIns="45700" rIns="91425" bIns="45700" anchor="ctr" anchorCtr="0">
            <a:noAutofit/>
          </a:bodyPr>
          <a:lstStyle>
            <a:lvl1pPr marL="457200" lvl="0" indent="-228600" algn="l">
              <a:lnSpc>
                <a:spcPct val="120000"/>
              </a:lnSpc>
              <a:spcBef>
                <a:spcPts val="0"/>
              </a:spcBef>
              <a:spcAft>
                <a:spcPts val="0"/>
              </a:spcAft>
              <a:buClr>
                <a:schemeClr val="lt1"/>
              </a:buClr>
              <a:buSzPts val="2800"/>
              <a:buNone/>
              <a:defRPr sz="2800">
                <a:solidFill>
                  <a:schemeClr val="lt1"/>
                </a:solidFill>
              </a:defRPr>
            </a:lvl1pPr>
            <a:lvl2pPr marL="914400" lvl="1" indent="-228600" algn="l">
              <a:lnSpc>
                <a:spcPct val="120000"/>
              </a:lnSpc>
              <a:spcBef>
                <a:spcPts val="600"/>
              </a:spcBef>
              <a:spcAft>
                <a:spcPts val="0"/>
              </a:spcAft>
              <a:buClr>
                <a:schemeClr val="dk2"/>
              </a:buClr>
              <a:buSzPts val="2800"/>
              <a:buNone/>
              <a:defRPr sz="2800"/>
            </a:lvl2pPr>
            <a:lvl3pPr marL="1371600" lvl="2" indent="-228600" algn="l">
              <a:lnSpc>
                <a:spcPct val="120000"/>
              </a:lnSpc>
              <a:spcBef>
                <a:spcPts val="600"/>
              </a:spcBef>
              <a:spcAft>
                <a:spcPts val="0"/>
              </a:spcAft>
              <a:buClr>
                <a:schemeClr val="dk2"/>
              </a:buClr>
              <a:buSzPts val="2800"/>
              <a:buNone/>
              <a:defRPr sz="2800"/>
            </a:lvl3pPr>
            <a:lvl4pPr marL="1828800" lvl="3" indent="-228600" algn="l">
              <a:lnSpc>
                <a:spcPct val="120000"/>
              </a:lnSpc>
              <a:spcBef>
                <a:spcPts val="600"/>
              </a:spcBef>
              <a:spcAft>
                <a:spcPts val="0"/>
              </a:spcAft>
              <a:buClr>
                <a:schemeClr val="dk2"/>
              </a:buClr>
              <a:buSzPts val="2800"/>
              <a:buNone/>
              <a:defRPr sz="2800"/>
            </a:lvl4pPr>
            <a:lvl5pPr marL="2286000" lvl="4" indent="-228600" algn="l">
              <a:lnSpc>
                <a:spcPct val="120000"/>
              </a:lnSpc>
              <a:spcBef>
                <a:spcPts val="600"/>
              </a:spcBef>
              <a:spcAft>
                <a:spcPts val="0"/>
              </a:spcAft>
              <a:buClr>
                <a:schemeClr val="dk2"/>
              </a:buClr>
              <a:buSzPts val="2800"/>
              <a:buNone/>
              <a:defRPr sz="2800"/>
            </a:lvl5pPr>
            <a:lvl6pPr marL="2743200" lvl="5" indent="-342900" algn="l">
              <a:lnSpc>
                <a:spcPct val="90000"/>
              </a:lnSpc>
              <a:spcBef>
                <a:spcPts val="600"/>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chemeClr val="accent1"/>
              </a:buClr>
              <a:buSzPts val="2800"/>
              <a:buFont typeface="Avenir"/>
              <a:buNone/>
              <a:defRPr sz="2800" b="1" i="0" u="none" strike="noStrike" cap="none">
                <a:solidFill>
                  <a:schemeClr val="accent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276350"/>
            <a:ext cx="7543800" cy="3352801"/>
          </a:xfrm>
          <a:prstGeom prst="rect">
            <a:avLst/>
          </a:prstGeom>
          <a:noFill/>
          <a:ln>
            <a:noFill/>
          </a:ln>
        </p:spPr>
        <p:txBody>
          <a:bodyPr spcFirstLastPara="1" wrap="square" lIns="91425" tIns="45700" rIns="91425" bIns="45700" anchor="t" anchorCtr="0">
            <a:noAutofit/>
          </a:bodyPr>
          <a:lstStyle>
            <a:lvl1pPr marL="457200" marR="0" lvl="0" indent="-355600" algn="l" rtl="0">
              <a:lnSpc>
                <a:spcPct val="120000"/>
              </a:lnSpc>
              <a:spcBef>
                <a:spcPts val="0"/>
              </a:spcBef>
              <a:spcAft>
                <a:spcPts val="0"/>
              </a:spcAft>
              <a:buClr>
                <a:schemeClr val="dk2"/>
              </a:buClr>
              <a:buSzPts val="2000"/>
              <a:buFont typeface="Arial"/>
              <a:buChar char="•"/>
              <a:defRPr sz="2000" b="0" i="0" u="none" strike="noStrike" cap="none">
                <a:solidFill>
                  <a:schemeClr val="dk2"/>
                </a:solidFill>
                <a:latin typeface="Avenir"/>
                <a:ea typeface="Avenir"/>
                <a:cs typeface="Avenir"/>
                <a:sym typeface="Avenir"/>
              </a:defRPr>
            </a:lvl1pPr>
            <a:lvl2pPr marL="914400" marR="0" lvl="1" indent="-355600" algn="l" rtl="0">
              <a:lnSpc>
                <a:spcPct val="120000"/>
              </a:lnSpc>
              <a:spcBef>
                <a:spcPts val="600"/>
              </a:spcBef>
              <a:spcAft>
                <a:spcPts val="0"/>
              </a:spcAft>
              <a:buClr>
                <a:schemeClr val="dk2"/>
              </a:buClr>
              <a:buSzPts val="2000"/>
              <a:buFont typeface="Arial"/>
              <a:buChar char="•"/>
              <a:defRPr sz="2000" b="0" i="0" u="none" strike="noStrike" cap="none">
                <a:solidFill>
                  <a:schemeClr val="dk2"/>
                </a:solidFill>
                <a:latin typeface="Avenir"/>
                <a:ea typeface="Avenir"/>
                <a:cs typeface="Avenir"/>
                <a:sym typeface="Avenir"/>
              </a:defRPr>
            </a:lvl2pPr>
            <a:lvl3pPr marL="1371600" marR="0" lvl="2" indent="-355600" algn="l" rtl="0">
              <a:lnSpc>
                <a:spcPct val="120000"/>
              </a:lnSpc>
              <a:spcBef>
                <a:spcPts val="600"/>
              </a:spcBef>
              <a:spcAft>
                <a:spcPts val="0"/>
              </a:spcAft>
              <a:buClr>
                <a:schemeClr val="dk2"/>
              </a:buClr>
              <a:buSzPts val="2000"/>
              <a:buFont typeface="Arial"/>
              <a:buChar char="•"/>
              <a:defRPr sz="2000" b="0" i="0" u="none" strike="noStrike" cap="none">
                <a:solidFill>
                  <a:schemeClr val="dk2"/>
                </a:solidFill>
                <a:latin typeface="Avenir"/>
                <a:ea typeface="Avenir"/>
                <a:cs typeface="Avenir"/>
                <a:sym typeface="Avenir"/>
              </a:defRPr>
            </a:lvl3pPr>
            <a:lvl4pPr marL="1828800" marR="0" lvl="3" indent="-355600" algn="l" rtl="0">
              <a:lnSpc>
                <a:spcPct val="120000"/>
              </a:lnSpc>
              <a:spcBef>
                <a:spcPts val="600"/>
              </a:spcBef>
              <a:spcAft>
                <a:spcPts val="0"/>
              </a:spcAft>
              <a:buClr>
                <a:schemeClr val="dk2"/>
              </a:buClr>
              <a:buSzPts val="2000"/>
              <a:buFont typeface="Arial"/>
              <a:buChar char="•"/>
              <a:defRPr sz="2000" b="0" i="0" u="none" strike="noStrike" cap="none">
                <a:solidFill>
                  <a:schemeClr val="dk2"/>
                </a:solidFill>
                <a:latin typeface="Avenir"/>
                <a:ea typeface="Avenir"/>
                <a:cs typeface="Avenir"/>
                <a:sym typeface="Avenir"/>
              </a:defRPr>
            </a:lvl4pPr>
            <a:lvl5pPr marL="2286000" marR="0" lvl="4" indent="-355600" algn="l" rtl="0">
              <a:lnSpc>
                <a:spcPct val="120000"/>
              </a:lnSpc>
              <a:spcBef>
                <a:spcPts val="600"/>
              </a:spcBef>
              <a:spcAft>
                <a:spcPts val="0"/>
              </a:spcAft>
              <a:buClr>
                <a:schemeClr val="dk2"/>
              </a:buClr>
              <a:buSzPts val="2000"/>
              <a:buFont typeface="Arial"/>
              <a:buChar char="•"/>
              <a:defRPr sz="2000" b="0" i="0" u="none" strike="noStrike" cap="none">
                <a:solidFill>
                  <a:schemeClr val="dk2"/>
                </a:solidFill>
                <a:latin typeface="Avenir"/>
                <a:ea typeface="Avenir"/>
                <a:cs typeface="Avenir"/>
                <a:sym typeface="Avenir"/>
              </a:defRPr>
            </a:lvl5pPr>
            <a:lvl6pPr marL="2743200" marR="0" lvl="5" indent="-314325" algn="l" rtl="0">
              <a:lnSpc>
                <a:spcPct val="90000"/>
              </a:lnSpc>
              <a:spcBef>
                <a:spcPts val="600"/>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800" b="1" i="0" u="none" strike="noStrike" cap="none">
                <a:solidFill>
                  <a:schemeClr val="lt2"/>
                </a:solidFill>
                <a:latin typeface="Avenir"/>
                <a:ea typeface="Avenir"/>
                <a:cs typeface="Avenir"/>
                <a:sym typeface="Avenir"/>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chemeClr val="lt2"/>
                </a:solidFill>
                <a:latin typeface="Avenir"/>
                <a:ea typeface="Avenir"/>
                <a:cs typeface="Avenir"/>
                <a:sym typeface="Avenir"/>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lt2"/>
                </a:solidFill>
                <a:latin typeface="Avenir"/>
                <a:ea typeface="Avenir"/>
                <a:cs typeface="Avenir"/>
                <a:sym typeface="Avenir"/>
              </a:defRPr>
            </a:lvl1pPr>
            <a:lvl2pPr marL="0" marR="0" lvl="1" indent="0" algn="r" rtl="0">
              <a:spcBef>
                <a:spcPts val="0"/>
              </a:spcBef>
              <a:buNone/>
              <a:defRPr sz="900" b="0" i="0" u="none" strike="noStrike" cap="none">
                <a:solidFill>
                  <a:schemeClr val="lt2"/>
                </a:solidFill>
                <a:latin typeface="Avenir"/>
                <a:ea typeface="Avenir"/>
                <a:cs typeface="Avenir"/>
                <a:sym typeface="Avenir"/>
              </a:defRPr>
            </a:lvl2pPr>
            <a:lvl3pPr marL="0" marR="0" lvl="2" indent="0" algn="r" rtl="0">
              <a:spcBef>
                <a:spcPts val="0"/>
              </a:spcBef>
              <a:buNone/>
              <a:defRPr sz="900" b="0" i="0" u="none" strike="noStrike" cap="none">
                <a:solidFill>
                  <a:schemeClr val="lt2"/>
                </a:solidFill>
                <a:latin typeface="Avenir"/>
                <a:ea typeface="Avenir"/>
                <a:cs typeface="Avenir"/>
                <a:sym typeface="Avenir"/>
              </a:defRPr>
            </a:lvl3pPr>
            <a:lvl4pPr marL="0" marR="0" lvl="3" indent="0" algn="r" rtl="0">
              <a:spcBef>
                <a:spcPts val="0"/>
              </a:spcBef>
              <a:buNone/>
              <a:defRPr sz="900" b="0" i="0" u="none" strike="noStrike" cap="none">
                <a:solidFill>
                  <a:schemeClr val="lt2"/>
                </a:solidFill>
                <a:latin typeface="Avenir"/>
                <a:ea typeface="Avenir"/>
                <a:cs typeface="Avenir"/>
                <a:sym typeface="Avenir"/>
              </a:defRPr>
            </a:lvl4pPr>
            <a:lvl5pPr marL="0" marR="0" lvl="4" indent="0" algn="r" rtl="0">
              <a:spcBef>
                <a:spcPts val="0"/>
              </a:spcBef>
              <a:buNone/>
              <a:defRPr sz="900" b="0" i="0" u="none" strike="noStrike" cap="none">
                <a:solidFill>
                  <a:schemeClr val="lt2"/>
                </a:solidFill>
                <a:latin typeface="Avenir"/>
                <a:ea typeface="Avenir"/>
                <a:cs typeface="Avenir"/>
                <a:sym typeface="Avenir"/>
              </a:defRPr>
            </a:lvl5pPr>
            <a:lvl6pPr marL="0" marR="0" lvl="5" indent="0" algn="r" rtl="0">
              <a:spcBef>
                <a:spcPts val="0"/>
              </a:spcBef>
              <a:buNone/>
              <a:defRPr sz="900" b="0" i="0" u="none" strike="noStrike" cap="none">
                <a:solidFill>
                  <a:schemeClr val="lt2"/>
                </a:solidFill>
                <a:latin typeface="Avenir"/>
                <a:ea typeface="Avenir"/>
                <a:cs typeface="Avenir"/>
                <a:sym typeface="Avenir"/>
              </a:defRPr>
            </a:lvl6pPr>
            <a:lvl7pPr marL="0" marR="0" lvl="6" indent="0" algn="r" rtl="0">
              <a:spcBef>
                <a:spcPts val="0"/>
              </a:spcBef>
              <a:buNone/>
              <a:defRPr sz="900" b="0" i="0" u="none" strike="noStrike" cap="none">
                <a:solidFill>
                  <a:schemeClr val="lt2"/>
                </a:solidFill>
                <a:latin typeface="Avenir"/>
                <a:ea typeface="Avenir"/>
                <a:cs typeface="Avenir"/>
                <a:sym typeface="Avenir"/>
              </a:defRPr>
            </a:lvl7pPr>
            <a:lvl8pPr marL="0" marR="0" lvl="7" indent="0" algn="r" rtl="0">
              <a:spcBef>
                <a:spcPts val="0"/>
              </a:spcBef>
              <a:buNone/>
              <a:defRPr sz="900" b="0" i="0" u="none" strike="noStrike" cap="none">
                <a:solidFill>
                  <a:schemeClr val="lt2"/>
                </a:solidFill>
                <a:latin typeface="Avenir"/>
                <a:ea typeface="Avenir"/>
                <a:cs typeface="Avenir"/>
                <a:sym typeface="Avenir"/>
              </a:defRPr>
            </a:lvl8pPr>
            <a:lvl9pPr marL="0" marR="0" lvl="8" indent="0" algn="r" rtl="0">
              <a:spcBef>
                <a:spcPts val="0"/>
              </a:spcBef>
              <a:buNone/>
              <a:defRPr sz="900" b="0" i="0" u="none" strike="noStrike" cap="none">
                <a:solidFill>
                  <a:schemeClr val="lt2"/>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26B43"/>
          </p15:clr>
        </p15:guide>
        <p15:guide id="2" pos="2880">
          <p15:clr>
            <a:srgbClr val="F26B43"/>
          </p15:clr>
        </p15:guide>
        <p15:guide id="3" pos="288">
          <p15:clr>
            <a:srgbClr val="F26B43"/>
          </p15:clr>
        </p15:guide>
        <p15:guide id="4" pos="5472">
          <p15:clr>
            <a:srgbClr val="F26B43"/>
          </p15:clr>
        </p15:guide>
        <p15:guide id="5" pos="720">
          <p15:clr>
            <a:srgbClr val="F26B43"/>
          </p15:clr>
        </p15:guide>
        <p15:guide id="6" pos="5040">
          <p15:clr>
            <a:srgbClr val="F26B43"/>
          </p15:clr>
        </p15:guide>
        <p15:guide id="7" orient="horz" pos="156">
          <p15:clr>
            <a:srgbClr val="F26B43"/>
          </p15:clr>
        </p15:guide>
        <p15:guide id="8" orient="horz" pos="324">
          <p15:clr>
            <a:srgbClr val="F26B43"/>
          </p15:clr>
        </p15:guide>
        <p15:guide id="9" orient="horz" pos="732">
          <p15:clr>
            <a:srgbClr val="F26B43"/>
          </p15:clr>
        </p15:guide>
        <p15:guide id="10" orient="horz" pos="804">
          <p15:clr>
            <a:srgbClr val="F26B43"/>
          </p15:clr>
        </p15:guide>
        <p15:guide id="11" orient="horz" pos="2916">
          <p15:clr>
            <a:srgbClr val="F26B43"/>
          </p15:clr>
        </p15:guide>
        <p15:guide id="12" pos="2016">
          <p15:clr>
            <a:srgbClr val="F26B43"/>
          </p15:clr>
        </p15:guide>
        <p15:guide id="13" pos="3744">
          <p15:clr>
            <a:srgbClr val="F26B43"/>
          </p15:clr>
        </p15:guide>
        <p15:guide id="14" pos="2976">
          <p15:clr>
            <a:srgbClr val="F26B43"/>
          </p15:clr>
        </p15:guide>
        <p15:guide id="15" pos="2784">
          <p15:clr>
            <a:srgbClr val="F26B43"/>
          </p15:clr>
        </p15:guide>
        <p15:guide id="16" pos="3840">
          <p15:clr>
            <a:srgbClr val="F26B43"/>
          </p15:clr>
        </p15:guide>
        <p15:guide id="17" pos="3648">
          <p15:clr>
            <a:srgbClr val="F26B43"/>
          </p15:clr>
        </p15:guide>
        <p15:guide id="18" pos="2112">
          <p15:clr>
            <a:srgbClr val="F26B43"/>
          </p15:clr>
        </p15:guide>
        <p15:guide id="19" pos="192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invis.io/PRRFF9VUTYB#/356590375__VHA-Region-Services-A-Z-Pharm-04"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hyperlink" Target="https://invis.io/VFRFF9CX6NJ#/356794960__VHAG-Region-Services-Podiatry-04" TargetMode="Externa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hyperlink" Target="https://invis.io/PRRFF9VUTYB#/356590375__VHA-Region-Services-A-Z-Pharm-04"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hyperlink" Target="https://invis.io/VFRFF9CX6NJ#/356794960__VHAG-Region-Services-Podiatry-04"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256"/>
        <p:cNvGrpSpPr/>
        <p:nvPr/>
      </p:nvGrpSpPr>
      <p:grpSpPr>
        <a:xfrm>
          <a:off x="0" y="0"/>
          <a:ext cx="0" cy="0"/>
          <a:chOff x="0" y="0"/>
          <a:chExt cx="0" cy="0"/>
        </a:xfrm>
      </p:grpSpPr>
      <p:sp>
        <p:nvSpPr>
          <p:cNvPr id="257" name="Google Shape;257;p32"/>
          <p:cNvSpPr txBox="1">
            <a:spLocks noGrp="1"/>
          </p:cNvSpPr>
          <p:nvPr>
            <p:ph type="ctrTitle"/>
          </p:nvPr>
        </p:nvSpPr>
        <p:spPr>
          <a:xfrm>
            <a:off x="1143000" y="1657350"/>
            <a:ext cx="6858000" cy="148681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3600"/>
              <a:buFont typeface="Avenir"/>
              <a:buNone/>
            </a:pPr>
            <a:r>
              <a:rPr lang="en-US"/>
              <a:t>Facilities Health Services IA Study, Round 2</a:t>
            </a:r>
            <a:endParaRPr/>
          </a:p>
        </p:txBody>
      </p:sp>
      <p:sp>
        <p:nvSpPr>
          <p:cNvPr id="258" name="Google Shape;258;p32"/>
          <p:cNvSpPr txBox="1">
            <a:spLocks noGrp="1"/>
          </p:cNvSpPr>
          <p:nvPr>
            <p:ph type="subTitle" idx="1"/>
          </p:nvPr>
        </p:nvSpPr>
        <p:spPr>
          <a:xfrm>
            <a:off x="1143000" y="3409950"/>
            <a:ext cx="6858000" cy="1219200"/>
          </a:xfrm>
          <a:prstGeom prst="rect">
            <a:avLst/>
          </a:prstGeom>
          <a:noFill/>
          <a:ln>
            <a:noFill/>
          </a:ln>
        </p:spPr>
        <p:txBody>
          <a:bodyPr spcFirstLastPara="1" wrap="square" lIns="91425" tIns="45700" rIns="91425" bIns="45700" anchor="t" anchorCtr="0">
            <a:noAutofit/>
          </a:bodyPr>
          <a:lstStyle/>
          <a:p>
            <a:pPr marL="0" lvl="0" indent="0" algn="ctr" rtl="0">
              <a:lnSpc>
                <a:spcPct val="120000"/>
              </a:lnSpc>
              <a:spcBef>
                <a:spcPts val="0"/>
              </a:spcBef>
              <a:spcAft>
                <a:spcPts val="0"/>
              </a:spcAft>
              <a:buClr>
                <a:schemeClr val="lt2"/>
              </a:buClr>
              <a:buSzPts val="1400"/>
              <a:buNone/>
            </a:pPr>
            <a:r>
              <a:rPr lang="en-US"/>
              <a:t>Prepared by the VA.gov CMS Team</a:t>
            </a:r>
            <a:endParaRPr/>
          </a:p>
          <a:p>
            <a:pPr marL="0" lvl="0" indent="0" algn="ctr" rtl="0">
              <a:lnSpc>
                <a:spcPct val="120000"/>
              </a:lnSpc>
              <a:spcBef>
                <a:spcPts val="0"/>
              </a:spcBef>
              <a:spcAft>
                <a:spcPts val="0"/>
              </a:spcAft>
              <a:buClr>
                <a:schemeClr val="lt2"/>
              </a:buClr>
              <a:buSzPts val="1400"/>
              <a:buNone/>
            </a:pPr>
            <a:r>
              <a:rPr lang="en-US"/>
              <a:t>Prepared for and presented to the Team 1</a:t>
            </a:r>
            <a:endParaRPr/>
          </a:p>
          <a:p>
            <a:pPr marL="0" lvl="0" indent="0" algn="ctr" rtl="0">
              <a:lnSpc>
                <a:spcPct val="120000"/>
              </a:lnSpc>
              <a:spcBef>
                <a:spcPts val="0"/>
              </a:spcBef>
              <a:spcAft>
                <a:spcPts val="0"/>
              </a:spcAft>
              <a:buClr>
                <a:schemeClr val="lt2"/>
              </a:buClr>
              <a:buSzPts val="1400"/>
              <a:buNone/>
            </a:pPr>
            <a:endParaRPr/>
          </a:p>
          <a:p>
            <a:pPr marL="0" lvl="0" indent="0" algn="ctr" rtl="0">
              <a:lnSpc>
                <a:spcPct val="120000"/>
              </a:lnSpc>
              <a:spcBef>
                <a:spcPts val="0"/>
              </a:spcBef>
              <a:spcAft>
                <a:spcPts val="0"/>
              </a:spcAft>
              <a:buClr>
                <a:schemeClr val="lt2"/>
              </a:buClr>
              <a:buSzPts val="1400"/>
              <a:buNone/>
            </a:pPr>
            <a:r>
              <a:rPr lang="en-US"/>
              <a:t>May 2019</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1"/>
          <p:cNvSpPr txBox="1">
            <a:spLocks noGrp="1"/>
          </p:cNvSpPr>
          <p:nvPr>
            <p:ph type="title"/>
          </p:nvPr>
        </p:nvSpPr>
        <p:spPr>
          <a:xfrm>
            <a:off x="457200" y="514350"/>
            <a:ext cx="82296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00"/>
              <a:t>We tested at a VA to gain a complete understanding.</a:t>
            </a:r>
            <a:endParaRPr sz="2500"/>
          </a:p>
        </p:txBody>
      </p:sp>
      <p:sp>
        <p:nvSpPr>
          <p:cNvPr id="325" name="Google Shape;325;p41"/>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RESEARCH METHOD: PROTOTYPE TESTING</a:t>
            </a:r>
            <a:endParaRPr/>
          </a:p>
        </p:txBody>
      </p:sp>
      <p:sp>
        <p:nvSpPr>
          <p:cNvPr id="326" name="Google Shape;326;p41"/>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
        <p:nvSpPr>
          <p:cNvPr id="327" name="Google Shape;327;p41"/>
          <p:cNvSpPr txBox="1"/>
          <p:nvPr/>
        </p:nvSpPr>
        <p:spPr>
          <a:xfrm>
            <a:off x="1742850" y="1276813"/>
            <a:ext cx="4972500" cy="26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Avenir"/>
                <a:ea typeface="Avenir"/>
                <a:cs typeface="Avenir"/>
                <a:sym typeface="Avenir"/>
              </a:rPr>
              <a:t>A former team member evaluating designs with a Veteran</a:t>
            </a:r>
            <a:endParaRPr>
              <a:latin typeface="Avenir"/>
              <a:ea typeface="Avenir"/>
              <a:cs typeface="Avenir"/>
              <a:sym typeface="Avenir"/>
            </a:endParaRPr>
          </a:p>
        </p:txBody>
      </p:sp>
      <p:pic>
        <p:nvPicPr>
          <p:cNvPr id="328" name="Google Shape;328;p41"/>
          <p:cNvPicPr preferRelativeResize="0"/>
          <p:nvPr/>
        </p:nvPicPr>
        <p:blipFill>
          <a:blip r:embed="rId3">
            <a:alphaModFix/>
          </a:blip>
          <a:stretch>
            <a:fillRect/>
          </a:stretch>
        </p:blipFill>
        <p:spPr>
          <a:xfrm>
            <a:off x="1742786" y="1752475"/>
            <a:ext cx="4972625" cy="28004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42"/>
          <p:cNvSpPr txBox="1">
            <a:spLocks noGrp="1"/>
          </p:cNvSpPr>
          <p:nvPr>
            <p:ph type="title"/>
          </p:nvPr>
        </p:nvSpPr>
        <p:spPr>
          <a:xfrm>
            <a:off x="457200" y="514350"/>
            <a:ext cx="71154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Tasks and scenarios focused on answering:</a:t>
            </a:r>
            <a:endParaRPr/>
          </a:p>
        </p:txBody>
      </p:sp>
      <p:sp>
        <p:nvSpPr>
          <p:cNvPr id="334" name="Google Shape;334;p42"/>
          <p:cNvSpPr txBox="1">
            <a:spLocks noGrp="1"/>
          </p:cNvSpPr>
          <p:nvPr>
            <p:ph type="body" idx="1"/>
          </p:nvPr>
        </p:nvSpPr>
        <p:spPr>
          <a:xfrm>
            <a:off x="457200" y="1429375"/>
            <a:ext cx="7713600" cy="3199800"/>
          </a:xfrm>
          <a:prstGeom prst="rect">
            <a:avLst/>
          </a:prstGeom>
          <a:noFill/>
          <a:ln>
            <a:noFill/>
          </a:ln>
        </p:spPr>
        <p:txBody>
          <a:bodyPr spcFirstLastPara="1" wrap="square" lIns="91425" tIns="45700" rIns="91425" bIns="45700" anchor="t" anchorCtr="0">
            <a:noAutofit/>
          </a:bodyPr>
          <a:lstStyle/>
          <a:p>
            <a:pPr marL="228600" lvl="0" indent="-203200" algn="l" rtl="0">
              <a:lnSpc>
                <a:spcPct val="120000"/>
              </a:lnSpc>
              <a:spcBef>
                <a:spcPts val="600"/>
              </a:spcBef>
              <a:spcAft>
                <a:spcPts val="0"/>
              </a:spcAft>
              <a:buSzPts val="1600"/>
              <a:buChar char="•"/>
            </a:pPr>
            <a:r>
              <a:rPr lang="en-US" sz="1600" b="1"/>
              <a:t>Are participants able to navigate to Locations and services &gt; A-Z services?</a:t>
            </a:r>
            <a:endParaRPr sz="1600" b="1"/>
          </a:p>
          <a:p>
            <a:pPr marL="228600" lvl="0" indent="-203200" algn="l" rtl="0">
              <a:lnSpc>
                <a:spcPct val="120000"/>
              </a:lnSpc>
              <a:spcBef>
                <a:spcPts val="600"/>
              </a:spcBef>
              <a:spcAft>
                <a:spcPts val="0"/>
              </a:spcAft>
              <a:buSzPts val="1600"/>
              <a:buChar char="•"/>
            </a:pPr>
            <a:r>
              <a:rPr lang="en-US" sz="1600" b="1"/>
              <a:t>Are participants able to find the service they need within A-Z services?</a:t>
            </a:r>
            <a:endParaRPr sz="1600" b="1"/>
          </a:p>
          <a:p>
            <a:pPr marL="228600" lvl="0" indent="-203200" algn="l" rtl="0">
              <a:lnSpc>
                <a:spcPct val="120000"/>
              </a:lnSpc>
              <a:spcBef>
                <a:spcPts val="600"/>
              </a:spcBef>
              <a:spcAft>
                <a:spcPts val="0"/>
              </a:spcAft>
              <a:buSzPts val="1600"/>
              <a:buChar char="•"/>
            </a:pPr>
            <a:r>
              <a:rPr lang="en-US" sz="1600" b="1"/>
              <a:t>What questions or blockers do they face when trying to find the target service?</a:t>
            </a:r>
            <a:endParaRPr sz="1600" b="1"/>
          </a:p>
          <a:p>
            <a:pPr marL="228600" lvl="0" indent="-203200" algn="l" rtl="0">
              <a:lnSpc>
                <a:spcPct val="120000"/>
              </a:lnSpc>
              <a:spcBef>
                <a:spcPts val="600"/>
              </a:spcBef>
              <a:spcAft>
                <a:spcPts val="0"/>
              </a:spcAft>
              <a:buSzPts val="1600"/>
              <a:buChar char="•"/>
            </a:pPr>
            <a:r>
              <a:rPr lang="en-US" sz="1600" b="1"/>
              <a:t>What are participants’ reactions to the medical terms within the services list? </a:t>
            </a:r>
            <a:endParaRPr sz="1600" b="1"/>
          </a:p>
          <a:p>
            <a:pPr marL="566928" lvl="1" indent="-215900" algn="l" rtl="0">
              <a:lnSpc>
                <a:spcPct val="120000"/>
              </a:lnSpc>
              <a:spcBef>
                <a:spcPts val="600"/>
              </a:spcBef>
              <a:spcAft>
                <a:spcPts val="0"/>
              </a:spcAft>
              <a:buSzPts val="1600"/>
              <a:buChar char="•"/>
            </a:pPr>
            <a:r>
              <a:rPr lang="en-US" sz="1600" b="1"/>
              <a:t>Are they able to understand the terms? </a:t>
            </a:r>
            <a:endParaRPr sz="1600" b="1"/>
          </a:p>
          <a:p>
            <a:pPr marL="566928" lvl="1" indent="-215900" algn="l" rtl="0">
              <a:lnSpc>
                <a:spcPct val="120000"/>
              </a:lnSpc>
              <a:spcBef>
                <a:spcPts val="600"/>
              </a:spcBef>
              <a:spcAft>
                <a:spcPts val="0"/>
              </a:spcAft>
              <a:buSzPts val="1600"/>
              <a:buChar char="•"/>
            </a:pPr>
            <a:r>
              <a:rPr lang="en-US" sz="1600" b="1"/>
              <a:t>Do they suggest alternative terminology?</a:t>
            </a:r>
            <a:endParaRPr sz="1600" b="1"/>
          </a:p>
          <a:p>
            <a:pPr marL="228600" lvl="0" indent="-203200" algn="l" rtl="0">
              <a:lnSpc>
                <a:spcPct val="120000"/>
              </a:lnSpc>
              <a:spcBef>
                <a:spcPts val="600"/>
              </a:spcBef>
              <a:spcAft>
                <a:spcPts val="0"/>
              </a:spcAft>
              <a:buSzPts val="1600"/>
              <a:buChar char="•"/>
            </a:pPr>
            <a:r>
              <a:rPr lang="en-US" sz="1600" b="1"/>
              <a:t>What are participants’ reactions to viewing services in an A-Z list and grouped?</a:t>
            </a:r>
            <a:endParaRPr sz="1600" b="1"/>
          </a:p>
        </p:txBody>
      </p:sp>
      <p:sp>
        <p:nvSpPr>
          <p:cNvPr id="335" name="Google Shape;335;p42"/>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RESEARCH METHOD: PROTOTYPE TESTING</a:t>
            </a:r>
            <a:endParaRPr/>
          </a:p>
        </p:txBody>
      </p:sp>
      <p:sp>
        <p:nvSpPr>
          <p:cNvPr id="336" name="Google Shape;336;p42"/>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43"/>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We created a tree test in Optimal Workshop.</a:t>
            </a:r>
            <a:endParaRPr/>
          </a:p>
        </p:txBody>
      </p:sp>
      <p:sp>
        <p:nvSpPr>
          <p:cNvPr id="342" name="Google Shape;342;p43"/>
          <p:cNvSpPr txBox="1">
            <a:spLocks noGrp="1"/>
          </p:cNvSpPr>
          <p:nvPr>
            <p:ph type="body" idx="1"/>
          </p:nvPr>
        </p:nvSpPr>
        <p:spPr>
          <a:xfrm>
            <a:off x="457200" y="1276350"/>
            <a:ext cx="7743900" cy="33528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600"/>
              </a:spcBef>
              <a:spcAft>
                <a:spcPts val="0"/>
              </a:spcAft>
              <a:buNone/>
            </a:pPr>
            <a:r>
              <a:rPr lang="en-US" b="1"/>
              <a:t>A menu-like activity that evaluates participants’ comprehension of content captured under Our Health Services</a:t>
            </a:r>
            <a:endParaRPr b="1"/>
          </a:p>
          <a:p>
            <a:pPr marL="228600" lvl="0" indent="-203200" algn="l" rtl="0">
              <a:lnSpc>
                <a:spcPct val="120000"/>
              </a:lnSpc>
              <a:spcBef>
                <a:spcPts val="1000"/>
              </a:spcBef>
              <a:spcAft>
                <a:spcPts val="0"/>
              </a:spcAft>
              <a:buSzPts val="1600"/>
              <a:buChar char="•"/>
            </a:pPr>
            <a:r>
              <a:rPr lang="en-US" sz="1600" b="1"/>
              <a:t>Included 16 tasks, 10 tasks randomly shown to each participant</a:t>
            </a:r>
            <a:endParaRPr sz="1600" b="1"/>
          </a:p>
          <a:p>
            <a:pPr marL="228600" lvl="0" indent="-203200" algn="l" rtl="0">
              <a:lnSpc>
                <a:spcPct val="120000"/>
              </a:lnSpc>
              <a:spcBef>
                <a:spcPts val="1000"/>
              </a:spcBef>
              <a:spcAft>
                <a:spcPts val="0"/>
              </a:spcAft>
              <a:buSzPts val="1600"/>
              <a:buChar char="•"/>
            </a:pPr>
            <a:r>
              <a:rPr lang="en-US" sz="1600" b="1"/>
              <a:t>A total of </a:t>
            </a:r>
            <a:r>
              <a:rPr lang="en-US" sz="1600"/>
              <a:t>473 people</a:t>
            </a:r>
            <a:r>
              <a:rPr lang="en-US" sz="1600" b="1"/>
              <a:t> participated in the test.</a:t>
            </a:r>
            <a:endParaRPr sz="1600" b="1"/>
          </a:p>
          <a:p>
            <a:pPr marL="228600" lvl="0" indent="-203200" algn="l" rtl="0">
              <a:lnSpc>
                <a:spcPct val="120000"/>
              </a:lnSpc>
              <a:spcBef>
                <a:spcPts val="1000"/>
              </a:spcBef>
              <a:spcAft>
                <a:spcPts val="0"/>
              </a:spcAft>
              <a:buSzPts val="1600"/>
              <a:buChar char="•"/>
            </a:pPr>
            <a:r>
              <a:rPr lang="en-US" sz="1600" b="1"/>
              <a:t>54% of participants (255) completed the full test. </a:t>
            </a:r>
            <a:endParaRPr sz="1600" b="1"/>
          </a:p>
          <a:p>
            <a:pPr marL="228600" lvl="0" indent="-203200" algn="l" rtl="0">
              <a:lnSpc>
                <a:spcPct val="120000"/>
              </a:lnSpc>
              <a:spcBef>
                <a:spcPts val="1000"/>
              </a:spcBef>
              <a:spcAft>
                <a:spcPts val="0"/>
              </a:spcAft>
              <a:buSzPts val="1600"/>
              <a:buChar char="•"/>
            </a:pPr>
            <a:r>
              <a:rPr lang="en-US" sz="1600" b="1"/>
              <a:t>Median completion time = 8:05.</a:t>
            </a:r>
            <a:endParaRPr sz="1600" b="1"/>
          </a:p>
          <a:p>
            <a:pPr marL="228600" lvl="0" indent="-203200" algn="l" rtl="0">
              <a:lnSpc>
                <a:spcPct val="120000"/>
              </a:lnSpc>
              <a:spcBef>
                <a:spcPts val="1000"/>
              </a:spcBef>
              <a:spcAft>
                <a:spcPts val="0"/>
              </a:spcAft>
              <a:buSzPts val="1600"/>
              <a:buChar char="•"/>
            </a:pPr>
            <a:r>
              <a:rPr lang="en-US" sz="1600" b="1"/>
              <a:t>Deployed over a 2 week window</a:t>
            </a:r>
            <a:endParaRPr sz="1600" b="1"/>
          </a:p>
          <a:p>
            <a:pPr marL="0" lvl="0" indent="0" algn="l" rtl="0">
              <a:lnSpc>
                <a:spcPct val="120000"/>
              </a:lnSpc>
              <a:spcBef>
                <a:spcPts val="1000"/>
              </a:spcBef>
              <a:spcAft>
                <a:spcPts val="0"/>
              </a:spcAft>
              <a:buNone/>
            </a:pPr>
            <a:endParaRPr b="1"/>
          </a:p>
        </p:txBody>
      </p:sp>
      <p:sp>
        <p:nvSpPr>
          <p:cNvPr id="343" name="Google Shape;343;p43"/>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RESEARCH METHOD: TREE TESTING</a:t>
            </a:r>
            <a:endParaRPr/>
          </a:p>
        </p:txBody>
      </p:sp>
      <p:sp>
        <p:nvSpPr>
          <p:cNvPr id="344" name="Google Shape;344;p43"/>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44"/>
          <p:cNvSpPr txBox="1">
            <a:spLocks noGrp="1"/>
          </p:cNvSpPr>
          <p:nvPr>
            <p:ph type="title"/>
          </p:nvPr>
        </p:nvSpPr>
        <p:spPr>
          <a:xfrm>
            <a:off x="457200" y="514350"/>
            <a:ext cx="81294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The tree test abstracted navigation and accordion content to test the effectiveness of group labels. </a:t>
            </a:r>
            <a:endParaRPr/>
          </a:p>
        </p:txBody>
      </p:sp>
      <p:sp>
        <p:nvSpPr>
          <p:cNvPr id="350" name="Google Shape;350;p44"/>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RESEARCH METHOD: TREE TESTING</a:t>
            </a:r>
            <a:endParaRPr/>
          </a:p>
        </p:txBody>
      </p:sp>
      <p:sp>
        <p:nvSpPr>
          <p:cNvPr id="351" name="Google Shape;351;p44"/>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pic>
        <p:nvPicPr>
          <p:cNvPr id="352" name="Google Shape;352;p44"/>
          <p:cNvPicPr preferRelativeResize="0"/>
          <p:nvPr/>
        </p:nvPicPr>
        <p:blipFill>
          <a:blip r:embed="rId3">
            <a:alphaModFix/>
          </a:blip>
          <a:stretch>
            <a:fillRect/>
          </a:stretch>
        </p:blipFill>
        <p:spPr>
          <a:xfrm>
            <a:off x="4298678" y="1851327"/>
            <a:ext cx="4287922" cy="2802698"/>
          </a:xfrm>
          <a:prstGeom prst="rect">
            <a:avLst/>
          </a:prstGeom>
          <a:noFill/>
          <a:ln>
            <a:noFill/>
          </a:ln>
        </p:spPr>
      </p:pic>
      <p:pic>
        <p:nvPicPr>
          <p:cNvPr id="353" name="Google Shape;353;p44"/>
          <p:cNvPicPr preferRelativeResize="0"/>
          <p:nvPr/>
        </p:nvPicPr>
        <p:blipFill rotWithShape="1">
          <a:blip r:embed="rId4">
            <a:alphaModFix/>
          </a:blip>
          <a:srcRect l="19578" r="7311"/>
          <a:stretch/>
        </p:blipFill>
        <p:spPr>
          <a:xfrm>
            <a:off x="457200" y="1749525"/>
            <a:ext cx="3365737" cy="2955824"/>
          </a:xfrm>
          <a:prstGeom prst="rect">
            <a:avLst/>
          </a:prstGeom>
          <a:noFill/>
          <a:ln>
            <a:noFill/>
          </a:ln>
        </p:spPr>
      </p:pic>
      <p:sp>
        <p:nvSpPr>
          <p:cNvPr id="354" name="Google Shape;354;p44"/>
          <p:cNvSpPr txBox="1"/>
          <p:nvPr/>
        </p:nvSpPr>
        <p:spPr>
          <a:xfrm>
            <a:off x="1424859" y="1406625"/>
            <a:ext cx="1430400" cy="2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Avenir"/>
                <a:ea typeface="Avenir"/>
                <a:cs typeface="Avenir"/>
                <a:sym typeface="Avenir"/>
              </a:rPr>
              <a:t>UI appearance</a:t>
            </a:r>
            <a:endParaRPr>
              <a:latin typeface="Avenir"/>
              <a:ea typeface="Avenir"/>
              <a:cs typeface="Avenir"/>
              <a:sym typeface="Avenir"/>
            </a:endParaRPr>
          </a:p>
        </p:txBody>
      </p:sp>
      <p:sp>
        <p:nvSpPr>
          <p:cNvPr id="355" name="Google Shape;355;p44"/>
          <p:cNvSpPr txBox="1"/>
          <p:nvPr/>
        </p:nvSpPr>
        <p:spPr>
          <a:xfrm>
            <a:off x="5535738" y="1406625"/>
            <a:ext cx="1966200" cy="2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Avenir"/>
                <a:ea typeface="Avenir"/>
                <a:cs typeface="Avenir"/>
                <a:sym typeface="Avenir"/>
              </a:rPr>
              <a:t>TreeJack appearance</a:t>
            </a:r>
            <a:endParaRPr>
              <a:latin typeface="Avenir"/>
              <a:ea typeface="Avenir"/>
              <a:cs typeface="Avenir"/>
              <a:sym typeface="Aveni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45"/>
          <p:cNvSpPr txBox="1">
            <a:spLocks noGrp="1"/>
          </p:cNvSpPr>
          <p:nvPr>
            <p:ph type="title"/>
          </p:nvPr>
        </p:nvSpPr>
        <p:spPr>
          <a:xfrm>
            <a:off x="457200" y="2208037"/>
            <a:ext cx="8229600" cy="727425"/>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lt1"/>
              </a:buClr>
              <a:buSzPts val="3600"/>
              <a:buFont typeface="Avenir"/>
              <a:buNone/>
            </a:pPr>
            <a:r>
              <a:rPr lang="en-US"/>
              <a:t>3. Findings: Prototype testing</a:t>
            </a:r>
            <a:endParaRPr/>
          </a:p>
        </p:txBody>
      </p:sp>
      <p:sp>
        <p:nvSpPr>
          <p:cNvPr id="361" name="Google Shape;361;p45"/>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6"/>
          <p:cNvSpPr txBox="1">
            <a:spLocks noGrp="1"/>
          </p:cNvSpPr>
          <p:nvPr>
            <p:ph type="title"/>
          </p:nvPr>
        </p:nvSpPr>
        <p:spPr>
          <a:xfrm>
            <a:off x="457200" y="514350"/>
            <a:ext cx="7543800" cy="62984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Grouping seemed helpful to most, but critically troublesome to others.</a:t>
            </a:r>
            <a:endParaRPr/>
          </a:p>
        </p:txBody>
      </p:sp>
      <p:sp>
        <p:nvSpPr>
          <p:cNvPr id="367" name="Google Shape;367;p46"/>
          <p:cNvSpPr txBox="1">
            <a:spLocks noGrp="1"/>
          </p:cNvSpPr>
          <p:nvPr>
            <p:ph type="body" idx="1"/>
          </p:nvPr>
        </p:nvSpPr>
        <p:spPr>
          <a:xfrm>
            <a:off x="457200" y="1480150"/>
            <a:ext cx="7543800" cy="3149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Both list architectures presented usability problems with wayfinding, due to a perceived lack of plain language on the accordion labels.</a:t>
            </a:r>
            <a:br>
              <a:rPr lang="en-US"/>
            </a:br>
            <a:endParaRPr/>
          </a:p>
          <a:p>
            <a:pPr marL="0" lvl="0" indent="0" algn="l" rtl="0">
              <a:lnSpc>
                <a:spcPct val="100000"/>
              </a:lnSpc>
              <a:spcBef>
                <a:spcPts val="600"/>
              </a:spcBef>
              <a:spcAft>
                <a:spcPts val="0"/>
              </a:spcAft>
              <a:buNone/>
            </a:pPr>
            <a:r>
              <a:rPr lang="en-US" sz="1400"/>
              <a:t>“I prefer the grouped version here because it makes sense to me to look for things under primary care or specialty care.”</a:t>
            </a:r>
            <a:endParaRPr sz="1400"/>
          </a:p>
          <a:p>
            <a:pPr marL="0" lvl="0" indent="0" algn="l" rtl="0">
              <a:lnSpc>
                <a:spcPct val="100000"/>
              </a:lnSpc>
              <a:spcBef>
                <a:spcPts val="1000"/>
              </a:spcBef>
              <a:spcAft>
                <a:spcPts val="0"/>
              </a:spcAft>
              <a:buNone/>
            </a:pPr>
            <a:r>
              <a:rPr lang="en-US" sz="1400"/>
              <a:t>“Good idea for [label] duplication - more likely to remember it and find it.” (re: grouped services list)</a:t>
            </a:r>
            <a:endParaRPr sz="1400"/>
          </a:p>
          <a:p>
            <a:pPr marL="0" lvl="0" indent="0" algn="l" rtl="0">
              <a:lnSpc>
                <a:spcPct val="100000"/>
              </a:lnSpc>
              <a:spcBef>
                <a:spcPts val="1000"/>
              </a:spcBef>
              <a:spcAft>
                <a:spcPts val="1000"/>
              </a:spcAft>
              <a:buNone/>
            </a:pPr>
            <a:r>
              <a:rPr lang="en-US" sz="1400"/>
              <a:t>“I don’t like being in a maze.” (re: grouped services list)</a:t>
            </a:r>
            <a:endParaRPr sz="1400"/>
          </a:p>
        </p:txBody>
      </p:sp>
      <p:sp>
        <p:nvSpPr>
          <p:cNvPr id="368" name="Google Shape;368;p46"/>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FINDINGS: PROTOTYPE TESTING</a:t>
            </a:r>
            <a:endParaRPr/>
          </a:p>
        </p:txBody>
      </p:sp>
      <p:sp>
        <p:nvSpPr>
          <p:cNvPr id="369" name="Google Shape;369;p46"/>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47"/>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Where’s my search bar?</a:t>
            </a:r>
            <a:endParaRPr/>
          </a:p>
        </p:txBody>
      </p:sp>
      <p:sp>
        <p:nvSpPr>
          <p:cNvPr id="375" name="Google Shape;375;p47"/>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People could not find the search bar in the prototype. Some expected a search function that helps them connect their own understanding of their problem and medical terminology. </a:t>
            </a:r>
            <a:endParaRPr/>
          </a:p>
          <a:p>
            <a:pPr marL="0" lvl="0" indent="0" algn="l" rtl="0">
              <a:lnSpc>
                <a:spcPct val="100000"/>
              </a:lnSpc>
              <a:spcBef>
                <a:spcPts val="600"/>
              </a:spcBef>
              <a:spcAft>
                <a:spcPts val="0"/>
              </a:spcAft>
              <a:buNone/>
            </a:pPr>
            <a:endParaRPr/>
          </a:p>
          <a:p>
            <a:pPr marL="0" lvl="0" indent="0" algn="l" rtl="0">
              <a:lnSpc>
                <a:spcPct val="100000"/>
              </a:lnSpc>
              <a:spcBef>
                <a:spcPts val="600"/>
              </a:spcBef>
              <a:spcAft>
                <a:spcPts val="0"/>
              </a:spcAft>
              <a:buNone/>
            </a:pPr>
            <a:r>
              <a:rPr lang="en-US" sz="1400"/>
              <a:t>“Is there a search button? I would have gone straight to that, but I don’t see it.”</a:t>
            </a:r>
            <a:endParaRPr sz="1400"/>
          </a:p>
          <a:p>
            <a:pPr marL="0" lvl="0" indent="0" algn="l" rtl="0">
              <a:lnSpc>
                <a:spcPct val="100000"/>
              </a:lnSpc>
              <a:spcBef>
                <a:spcPts val="1000"/>
              </a:spcBef>
              <a:spcAft>
                <a:spcPts val="0"/>
              </a:spcAft>
              <a:buNone/>
            </a:pPr>
            <a:r>
              <a:rPr lang="en-US" sz="1400"/>
              <a:t>“Would have searched for ‘Foot care.’”</a:t>
            </a:r>
            <a:endParaRPr sz="1400"/>
          </a:p>
          <a:p>
            <a:pPr marL="0" lvl="0" indent="0" algn="l" rtl="0">
              <a:lnSpc>
                <a:spcPct val="100000"/>
              </a:lnSpc>
              <a:spcBef>
                <a:spcPts val="1000"/>
              </a:spcBef>
              <a:spcAft>
                <a:spcPts val="0"/>
              </a:spcAft>
              <a:buNone/>
            </a:pPr>
            <a:r>
              <a:rPr lang="en-US" sz="1400"/>
              <a:t>“‘Speciality Care’ doesn’t really tell me what the specialty care list is. Should be a description or summary.”</a:t>
            </a:r>
            <a:endParaRPr sz="1400"/>
          </a:p>
          <a:p>
            <a:pPr marL="0" lvl="0" indent="0" algn="l" rtl="0">
              <a:lnSpc>
                <a:spcPct val="100000"/>
              </a:lnSpc>
              <a:spcBef>
                <a:spcPts val="1000"/>
              </a:spcBef>
              <a:spcAft>
                <a:spcPts val="1000"/>
              </a:spcAft>
              <a:buNone/>
            </a:pPr>
            <a:r>
              <a:rPr lang="en-US" sz="1400"/>
              <a:t>“Search should be on the left menu, too.”</a:t>
            </a:r>
            <a:endParaRPr sz="1400"/>
          </a:p>
        </p:txBody>
      </p:sp>
      <p:sp>
        <p:nvSpPr>
          <p:cNvPr id="376" name="Google Shape;376;p47"/>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FINDINGS: PROTOTYPE TESTING</a:t>
            </a:r>
            <a:endParaRPr/>
          </a:p>
        </p:txBody>
      </p:sp>
      <p:sp>
        <p:nvSpPr>
          <p:cNvPr id="377" name="Google Shape;377;p47"/>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48"/>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Product trust &gt; VA authority</a:t>
            </a:r>
            <a:endParaRPr/>
          </a:p>
        </p:txBody>
      </p:sp>
      <p:sp>
        <p:nvSpPr>
          <p:cNvPr id="383" name="Google Shape;383;p48"/>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My HealtheVet is a recognized and trusted product. Acknowledging the relationship between the old and new can help bridge trust gaps.</a:t>
            </a:r>
            <a:endParaRPr/>
          </a:p>
          <a:p>
            <a:pPr marL="0" lvl="0" indent="0" algn="l" rtl="0">
              <a:lnSpc>
                <a:spcPct val="100000"/>
              </a:lnSpc>
              <a:spcBef>
                <a:spcPts val="600"/>
              </a:spcBef>
              <a:spcAft>
                <a:spcPts val="0"/>
              </a:spcAft>
              <a:buNone/>
            </a:pPr>
            <a:endParaRPr/>
          </a:p>
          <a:p>
            <a:pPr marL="0" lvl="0" indent="0" algn="l" rtl="0">
              <a:lnSpc>
                <a:spcPct val="100000"/>
              </a:lnSpc>
              <a:spcBef>
                <a:spcPts val="600"/>
              </a:spcBef>
              <a:spcAft>
                <a:spcPts val="0"/>
              </a:spcAft>
              <a:buNone/>
            </a:pPr>
            <a:r>
              <a:rPr lang="en-US" sz="1400"/>
              <a:t>“I would have rather seen ‘My HealtheVet’ at the top. That would have made more sense.”</a:t>
            </a:r>
            <a:endParaRPr sz="1400"/>
          </a:p>
          <a:p>
            <a:pPr marL="0" lvl="0" indent="0" algn="l" rtl="0">
              <a:lnSpc>
                <a:spcPct val="100000"/>
              </a:lnSpc>
              <a:spcBef>
                <a:spcPts val="1000"/>
              </a:spcBef>
              <a:spcAft>
                <a:spcPts val="0"/>
              </a:spcAft>
              <a:buNone/>
            </a:pPr>
            <a:endParaRPr sz="1400"/>
          </a:p>
          <a:p>
            <a:pPr marL="0" lvl="0" indent="0" algn="l" rtl="0">
              <a:lnSpc>
                <a:spcPct val="100000"/>
              </a:lnSpc>
              <a:spcBef>
                <a:spcPts val="1000"/>
              </a:spcBef>
              <a:spcAft>
                <a:spcPts val="1000"/>
              </a:spcAft>
              <a:buNone/>
            </a:pPr>
            <a:r>
              <a:rPr lang="en-US" sz="1400"/>
              <a:t>“If I’m just refilling my prescription, I’d go to My HealtheVet.”</a:t>
            </a:r>
            <a:endParaRPr sz="1400"/>
          </a:p>
        </p:txBody>
      </p:sp>
      <p:sp>
        <p:nvSpPr>
          <p:cNvPr id="384" name="Google Shape;384;p48"/>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FINDINGS: PROTOTYPE TESTING</a:t>
            </a:r>
            <a:endParaRPr/>
          </a:p>
        </p:txBody>
      </p:sp>
      <p:sp>
        <p:nvSpPr>
          <p:cNvPr id="385" name="Google Shape;385;p48"/>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
        <p:nvSpPr>
          <p:cNvPr id="386" name="Google Shape;386;p48"/>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29 March 2018</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9"/>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Digital tools don’t replace human validation</a:t>
            </a:r>
            <a:endParaRPr/>
          </a:p>
        </p:txBody>
      </p:sp>
      <p:sp>
        <p:nvSpPr>
          <p:cNvPr id="392" name="Google Shape;392;p49"/>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Even with digital options, participants expressed either the need or the preference for a human touchpoint — in this case, a phone call.</a:t>
            </a:r>
            <a:endParaRPr/>
          </a:p>
          <a:p>
            <a:pPr marL="0" lvl="0" indent="0" algn="l" rtl="0">
              <a:lnSpc>
                <a:spcPct val="100000"/>
              </a:lnSpc>
              <a:spcBef>
                <a:spcPts val="600"/>
              </a:spcBef>
              <a:spcAft>
                <a:spcPts val="0"/>
              </a:spcAft>
              <a:buNone/>
            </a:pPr>
            <a:endParaRPr/>
          </a:p>
          <a:p>
            <a:pPr marL="0" lvl="0" indent="0" algn="l" rtl="0">
              <a:lnSpc>
                <a:spcPct val="100000"/>
              </a:lnSpc>
              <a:spcBef>
                <a:spcPts val="600"/>
              </a:spcBef>
              <a:spcAft>
                <a:spcPts val="0"/>
              </a:spcAft>
              <a:buNone/>
            </a:pPr>
            <a:r>
              <a:rPr lang="en-US" sz="1400"/>
              <a:t>“Were I someone who is not familiar, I don’t know what I would do. Probably call the general phone number (866-...).”</a:t>
            </a:r>
            <a:endParaRPr sz="1400"/>
          </a:p>
          <a:p>
            <a:pPr marL="0" lvl="0" indent="0" algn="l" rtl="0">
              <a:lnSpc>
                <a:spcPct val="100000"/>
              </a:lnSpc>
              <a:spcBef>
                <a:spcPts val="1000"/>
              </a:spcBef>
              <a:spcAft>
                <a:spcPts val="0"/>
              </a:spcAft>
              <a:buNone/>
            </a:pPr>
            <a:r>
              <a:rPr lang="en-US" sz="1400"/>
              <a:t>“I would call the hotline and refill my prescription.”</a:t>
            </a:r>
            <a:endParaRPr sz="1400"/>
          </a:p>
          <a:p>
            <a:pPr marL="0" lvl="0" indent="0" algn="l" rtl="0">
              <a:lnSpc>
                <a:spcPct val="100000"/>
              </a:lnSpc>
              <a:spcBef>
                <a:spcPts val="1000"/>
              </a:spcBef>
              <a:spcAft>
                <a:spcPts val="1000"/>
              </a:spcAft>
              <a:buNone/>
            </a:pPr>
            <a:r>
              <a:rPr lang="en-US" sz="1400"/>
              <a:t>“Usually call to make my appointment, normally make it online and then call to verify.”</a:t>
            </a:r>
            <a:endParaRPr sz="1400"/>
          </a:p>
        </p:txBody>
      </p:sp>
      <p:sp>
        <p:nvSpPr>
          <p:cNvPr id="393" name="Google Shape;393;p49"/>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FINDINGS: PROTOTYPE TESTING</a:t>
            </a:r>
            <a:endParaRPr/>
          </a:p>
        </p:txBody>
      </p:sp>
      <p:sp>
        <p:nvSpPr>
          <p:cNvPr id="394" name="Google Shape;394;p49"/>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50"/>
          <p:cNvSpPr txBox="1">
            <a:spLocks noGrp="1"/>
          </p:cNvSpPr>
          <p:nvPr>
            <p:ph type="title"/>
          </p:nvPr>
        </p:nvSpPr>
        <p:spPr>
          <a:xfrm>
            <a:off x="457200" y="2208037"/>
            <a:ext cx="8229600" cy="7275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lt1"/>
              </a:buClr>
              <a:buSzPts val="3600"/>
              <a:buFont typeface="Avenir"/>
              <a:buNone/>
            </a:pPr>
            <a:r>
              <a:rPr lang="en-US"/>
              <a:t>4. Findings: Tree testing</a:t>
            </a:r>
            <a:endParaRPr/>
          </a:p>
        </p:txBody>
      </p:sp>
      <p:sp>
        <p:nvSpPr>
          <p:cNvPr id="400" name="Google Shape;400;p50"/>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262"/>
        <p:cNvGrpSpPr/>
        <p:nvPr/>
      </p:nvGrpSpPr>
      <p:grpSpPr>
        <a:xfrm>
          <a:off x="0" y="0"/>
          <a:ext cx="0" cy="0"/>
          <a:chOff x="0" y="0"/>
          <a:chExt cx="0" cy="0"/>
        </a:xfrm>
      </p:grpSpPr>
      <p:sp>
        <p:nvSpPr>
          <p:cNvPr id="263" name="Google Shape;263;p33"/>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600"/>
              </a:spcBef>
              <a:spcAft>
                <a:spcPts val="0"/>
              </a:spcAft>
              <a:buNone/>
            </a:pPr>
            <a:r>
              <a:rPr lang="en-US" sz="1600"/>
              <a:t>The VA.gov CMS team conducted 17 </a:t>
            </a:r>
            <a:r>
              <a:rPr lang="en-US" sz="1600" b="1"/>
              <a:t>in-person usability tests</a:t>
            </a:r>
            <a:r>
              <a:rPr lang="en-US" sz="1600"/>
              <a:t> with Veterans and </a:t>
            </a:r>
            <a:r>
              <a:rPr lang="en-US" sz="1600" b="1"/>
              <a:t>a tree test</a:t>
            </a:r>
            <a:r>
              <a:rPr lang="en-US" sz="1600"/>
              <a:t> (n=255) to understand if people could find and comprehend the health and facility services they have access to. Our goal was to evaluate the pros and cons of having health/facility services content presented in (1) alphabetical order or (2) grouping by similarity (primary care, specialty care, etc.). An ancillary goal was to identify any new patterns that could further improve the UX. We found that while both content structures presented critical usability problems for people, a grouped structure seemed more useful in creating a memorable wayfinding experience. Additionally, we observed that miscellaneous categories caused more confusion than benefit for users.</a:t>
            </a:r>
            <a:endParaRPr sz="1600"/>
          </a:p>
        </p:txBody>
      </p:sp>
      <p:sp>
        <p:nvSpPr>
          <p:cNvPr id="264" name="Google Shape;264;p33"/>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HIGH-LEVEL SUMMARY</a:t>
            </a:r>
            <a:endParaRPr/>
          </a:p>
        </p:txBody>
      </p:sp>
      <p:sp>
        <p:nvSpPr>
          <p:cNvPr id="265" name="Google Shape;265;p33"/>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a:t>
            </a:fld>
            <a:endParaRPr/>
          </a:p>
        </p:txBody>
      </p:sp>
      <p:sp>
        <p:nvSpPr>
          <p:cNvPr id="266" name="Google Shape;266;p33"/>
          <p:cNvSpPr txBox="1">
            <a:spLocks noGrp="1"/>
          </p:cNvSpPr>
          <p:nvPr>
            <p:ph type="title"/>
          </p:nvPr>
        </p:nvSpPr>
        <p:spPr>
          <a:xfrm>
            <a:off x="457200" y="514350"/>
            <a:ext cx="7543800" cy="629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51"/>
          <p:cNvSpPr txBox="1">
            <a:spLocks noGrp="1"/>
          </p:cNvSpPr>
          <p:nvPr>
            <p:ph type="body" idx="1"/>
          </p:nvPr>
        </p:nvSpPr>
        <p:spPr>
          <a:xfrm>
            <a:off x="457200" y="247650"/>
            <a:ext cx="8229600" cy="4381500"/>
          </a:xfrm>
          <a:prstGeom prst="rect">
            <a:avLst/>
          </a:prstGeom>
        </p:spPr>
        <p:txBody>
          <a:bodyPr spcFirstLastPara="1" wrap="square" lIns="91425" tIns="45700" rIns="91425" bIns="45700" anchor="ctr" anchorCtr="0">
            <a:noAutofit/>
          </a:bodyPr>
          <a:lstStyle/>
          <a:p>
            <a:pPr marL="0" lvl="0" indent="0" algn="l" rtl="0">
              <a:spcBef>
                <a:spcPts val="0"/>
              </a:spcBef>
              <a:spcAft>
                <a:spcPts val="600"/>
              </a:spcAft>
              <a:buNone/>
            </a:pPr>
            <a:r>
              <a:rPr lang="en-US"/>
              <a:t>The findings from our tree testing mirrored those of our hallway testing.</a:t>
            </a:r>
            <a:endParaRPr/>
          </a:p>
        </p:txBody>
      </p:sp>
      <p:sp>
        <p:nvSpPr>
          <p:cNvPr id="407" name="Google Shape;407;p51"/>
          <p:cNvSpPr txBox="1">
            <a:spLocks noGrp="1"/>
          </p:cNvSpPr>
          <p:nvPr>
            <p:ph type="sldNum" idx="12"/>
          </p:nvPr>
        </p:nvSpPr>
        <p:spPr>
          <a:xfrm>
            <a:off x="8001000" y="4767263"/>
            <a:ext cx="6858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52"/>
          <p:cNvSpPr txBox="1">
            <a:spLocks noGrp="1"/>
          </p:cNvSpPr>
          <p:nvPr>
            <p:ph type="title"/>
          </p:nvPr>
        </p:nvSpPr>
        <p:spPr>
          <a:xfrm>
            <a:off x="457200" y="514350"/>
            <a:ext cx="81294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Examples tree test results and how to interpret them. </a:t>
            </a:r>
            <a:endParaRPr/>
          </a:p>
        </p:txBody>
      </p:sp>
      <p:sp>
        <p:nvSpPr>
          <p:cNvPr id="413" name="Google Shape;413;p52"/>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RESEARCH METHOD: TREE TESTING</a:t>
            </a:r>
            <a:endParaRPr/>
          </a:p>
        </p:txBody>
      </p:sp>
      <p:sp>
        <p:nvSpPr>
          <p:cNvPr id="414" name="Google Shape;414;p52"/>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21</a:t>
            </a:fld>
            <a:endParaRPr/>
          </a:p>
        </p:txBody>
      </p:sp>
      <p:pic>
        <p:nvPicPr>
          <p:cNvPr id="415" name="Google Shape;415;p52"/>
          <p:cNvPicPr preferRelativeResize="0"/>
          <p:nvPr/>
        </p:nvPicPr>
        <p:blipFill rotWithShape="1">
          <a:blip r:embed="rId3">
            <a:alphaModFix/>
          </a:blip>
          <a:srcRect t="4061" b="4052"/>
          <a:stretch/>
        </p:blipFill>
        <p:spPr>
          <a:xfrm>
            <a:off x="696988" y="1801600"/>
            <a:ext cx="3365737" cy="2955823"/>
          </a:xfrm>
          <a:prstGeom prst="rect">
            <a:avLst/>
          </a:prstGeom>
          <a:noFill/>
          <a:ln>
            <a:noFill/>
          </a:ln>
        </p:spPr>
      </p:pic>
      <p:sp>
        <p:nvSpPr>
          <p:cNvPr id="416" name="Google Shape;416;p52"/>
          <p:cNvSpPr txBox="1"/>
          <p:nvPr/>
        </p:nvSpPr>
        <p:spPr>
          <a:xfrm>
            <a:off x="584650" y="1333900"/>
            <a:ext cx="3478200" cy="26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i="1">
                <a:latin typeface="Avenir"/>
                <a:ea typeface="Avenir"/>
                <a:cs typeface="Avenir"/>
                <a:sym typeface="Avenir"/>
              </a:rPr>
              <a:t>Larger green line, sparser tree = better</a:t>
            </a:r>
            <a:endParaRPr i="1">
              <a:latin typeface="Avenir"/>
              <a:ea typeface="Avenir"/>
              <a:cs typeface="Avenir"/>
              <a:sym typeface="Avenir"/>
            </a:endParaRPr>
          </a:p>
        </p:txBody>
      </p:sp>
      <p:sp>
        <p:nvSpPr>
          <p:cNvPr id="417" name="Google Shape;417;p52"/>
          <p:cNvSpPr txBox="1"/>
          <p:nvPr/>
        </p:nvSpPr>
        <p:spPr>
          <a:xfrm>
            <a:off x="5028211" y="1333900"/>
            <a:ext cx="3418800" cy="26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i="1">
                <a:latin typeface="Avenir"/>
                <a:ea typeface="Avenir"/>
                <a:cs typeface="Avenir"/>
                <a:sym typeface="Avenir"/>
              </a:rPr>
              <a:t>High number in green = better</a:t>
            </a:r>
            <a:endParaRPr i="1">
              <a:latin typeface="Avenir"/>
              <a:ea typeface="Avenir"/>
              <a:cs typeface="Avenir"/>
              <a:sym typeface="Avenir"/>
            </a:endParaRPr>
          </a:p>
        </p:txBody>
      </p:sp>
      <p:pic>
        <p:nvPicPr>
          <p:cNvPr id="418" name="Google Shape;418;p52"/>
          <p:cNvPicPr preferRelativeResize="0"/>
          <p:nvPr/>
        </p:nvPicPr>
        <p:blipFill rotWithShape="1">
          <a:blip r:embed="rId4">
            <a:alphaModFix/>
          </a:blip>
          <a:srcRect/>
          <a:stretch/>
        </p:blipFill>
        <p:spPr>
          <a:xfrm>
            <a:off x="4328300" y="1811450"/>
            <a:ext cx="4307451" cy="2729739"/>
          </a:xfrm>
          <a:prstGeom prst="rect">
            <a:avLst/>
          </a:prstGeom>
          <a:noFill/>
          <a:ln>
            <a:noFill/>
          </a:ln>
        </p:spPr>
      </p:pic>
      <p:sp>
        <p:nvSpPr>
          <p:cNvPr id="419" name="Google Shape;419;p52"/>
          <p:cNvSpPr txBox="1"/>
          <p:nvPr/>
        </p:nvSpPr>
        <p:spPr>
          <a:xfrm>
            <a:off x="584650" y="1029550"/>
            <a:ext cx="3478200" cy="26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Avenir"/>
                <a:ea typeface="Avenir"/>
                <a:cs typeface="Avenir"/>
                <a:sym typeface="Avenir"/>
              </a:rPr>
              <a:t>Pie trees. (this one is relatively successful)</a:t>
            </a:r>
            <a:endParaRPr>
              <a:latin typeface="Avenir"/>
              <a:ea typeface="Avenir"/>
              <a:cs typeface="Avenir"/>
              <a:sym typeface="Avenir"/>
            </a:endParaRPr>
          </a:p>
        </p:txBody>
      </p:sp>
      <p:sp>
        <p:nvSpPr>
          <p:cNvPr id="420" name="Google Shape;420;p52"/>
          <p:cNvSpPr txBox="1"/>
          <p:nvPr/>
        </p:nvSpPr>
        <p:spPr>
          <a:xfrm>
            <a:off x="5028211" y="1029550"/>
            <a:ext cx="3418800" cy="26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atin typeface="Avenir"/>
                <a:ea typeface="Avenir"/>
                <a:cs typeface="Avenir"/>
                <a:sym typeface="Avenir"/>
              </a:rPr>
              <a:t>Destination matrix. (selection by task)</a:t>
            </a:r>
            <a:endParaRPr>
              <a:latin typeface="Avenir"/>
              <a:ea typeface="Avenir"/>
              <a:cs typeface="Avenir"/>
              <a:sym typeface="Aveni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53"/>
          <p:cNvSpPr txBox="1">
            <a:spLocks noGrp="1"/>
          </p:cNvSpPr>
          <p:nvPr>
            <p:ph type="title"/>
          </p:nvPr>
        </p:nvSpPr>
        <p:spPr>
          <a:xfrm>
            <a:off x="457200" y="514350"/>
            <a:ext cx="7543800" cy="955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The “Health Services” grouping was useful to participants, but “Other Services” was not.</a:t>
            </a:r>
            <a:endParaRPr/>
          </a:p>
        </p:txBody>
      </p:sp>
      <p:sp>
        <p:nvSpPr>
          <p:cNvPr id="426" name="Google Shape;426;p53"/>
          <p:cNvSpPr txBox="1">
            <a:spLocks noGrp="1"/>
          </p:cNvSpPr>
          <p:nvPr>
            <p:ph type="body" idx="1"/>
          </p:nvPr>
        </p:nvSpPr>
        <p:spPr>
          <a:xfrm>
            <a:off x="457200" y="1469925"/>
            <a:ext cx="7543800" cy="31593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The tasks with the lowest success rates were those that asked participants to find services grouped within “Other Services.”</a:t>
            </a:r>
            <a:endParaRPr/>
          </a:p>
          <a:p>
            <a:pPr marL="0" lvl="0" indent="0" algn="l" rtl="0">
              <a:lnSpc>
                <a:spcPct val="100000"/>
              </a:lnSpc>
              <a:spcBef>
                <a:spcPts val="600"/>
              </a:spcBef>
              <a:spcAft>
                <a:spcPts val="0"/>
              </a:spcAft>
              <a:buNone/>
            </a:pPr>
            <a:endParaRPr/>
          </a:p>
          <a:p>
            <a:pPr marL="457200" lvl="0" indent="-330200" algn="l" rtl="0">
              <a:lnSpc>
                <a:spcPct val="115000"/>
              </a:lnSpc>
              <a:spcBef>
                <a:spcPts val="0"/>
              </a:spcBef>
              <a:spcAft>
                <a:spcPts val="0"/>
              </a:spcAft>
              <a:buClr>
                <a:srgbClr val="434343"/>
              </a:buClr>
              <a:buSzPts val="1600"/>
              <a:buFont typeface="Avenir"/>
              <a:buChar char="•"/>
            </a:pPr>
            <a:r>
              <a:rPr lang="en-US" sz="1600">
                <a:solidFill>
                  <a:srgbClr val="434343"/>
                </a:solidFill>
              </a:rPr>
              <a:t>Task 6 (vision limitations): 27% success</a:t>
            </a:r>
            <a:endParaRPr sz="1600">
              <a:solidFill>
                <a:srgbClr val="434343"/>
              </a:solidFill>
            </a:endParaRPr>
          </a:p>
          <a:p>
            <a:pPr marL="457200" lvl="0" indent="-330200" algn="l" rtl="0">
              <a:lnSpc>
                <a:spcPct val="115000"/>
              </a:lnSpc>
              <a:spcBef>
                <a:spcPts val="0"/>
              </a:spcBef>
              <a:spcAft>
                <a:spcPts val="0"/>
              </a:spcAft>
              <a:buClr>
                <a:srgbClr val="434343"/>
              </a:buClr>
              <a:buSzPts val="1600"/>
              <a:buFont typeface="Avenir"/>
              <a:buChar char="•"/>
            </a:pPr>
            <a:r>
              <a:rPr lang="en-US" sz="1600">
                <a:solidFill>
                  <a:srgbClr val="434343"/>
                </a:solidFill>
              </a:rPr>
              <a:t>Task 15 (returning service member who needs information about transitioning into civilian life): 27% success</a:t>
            </a:r>
            <a:endParaRPr sz="1600">
              <a:solidFill>
                <a:srgbClr val="434343"/>
              </a:solidFill>
            </a:endParaRPr>
          </a:p>
          <a:p>
            <a:pPr marL="457200" lvl="0" indent="-330200" algn="l" rtl="0">
              <a:lnSpc>
                <a:spcPct val="115000"/>
              </a:lnSpc>
              <a:spcBef>
                <a:spcPts val="0"/>
              </a:spcBef>
              <a:spcAft>
                <a:spcPts val="0"/>
              </a:spcAft>
              <a:buClr>
                <a:srgbClr val="434343"/>
              </a:buClr>
              <a:buSzPts val="1600"/>
              <a:buFont typeface="Avenir"/>
              <a:buChar char="•"/>
            </a:pPr>
            <a:r>
              <a:rPr lang="en-US" sz="1600">
                <a:solidFill>
                  <a:srgbClr val="434343"/>
                </a:solidFill>
              </a:rPr>
              <a:t>Task 12 (employment rehabilitation programs): 31% success</a:t>
            </a:r>
            <a:endParaRPr sz="1600">
              <a:solidFill>
                <a:srgbClr val="434343"/>
              </a:solidFill>
            </a:endParaRPr>
          </a:p>
          <a:p>
            <a:pPr marL="457200" lvl="0" indent="-330200" algn="l" rtl="0">
              <a:lnSpc>
                <a:spcPct val="115000"/>
              </a:lnSpc>
              <a:spcBef>
                <a:spcPts val="0"/>
              </a:spcBef>
              <a:spcAft>
                <a:spcPts val="0"/>
              </a:spcAft>
              <a:buClr>
                <a:srgbClr val="434343"/>
              </a:buClr>
              <a:buSzPts val="1600"/>
              <a:buFont typeface="Avenir"/>
              <a:buChar char="•"/>
            </a:pPr>
            <a:r>
              <a:rPr lang="en-US" sz="1600">
                <a:solidFill>
                  <a:srgbClr val="434343"/>
                </a:solidFill>
              </a:rPr>
              <a:t>Tasks 11, 9, and 16: 32% success (tied) </a:t>
            </a:r>
            <a:endParaRPr sz="1600">
              <a:solidFill>
                <a:srgbClr val="434343"/>
              </a:solidFill>
            </a:endParaRPr>
          </a:p>
          <a:p>
            <a:pPr marL="457200" lvl="0" indent="-330200" algn="l" rtl="0">
              <a:lnSpc>
                <a:spcPct val="115000"/>
              </a:lnSpc>
              <a:spcBef>
                <a:spcPts val="0"/>
              </a:spcBef>
              <a:spcAft>
                <a:spcPts val="0"/>
              </a:spcAft>
              <a:buClr>
                <a:srgbClr val="434343"/>
              </a:buClr>
              <a:buSzPts val="1600"/>
              <a:buFont typeface="Avenir"/>
              <a:buChar char="•"/>
            </a:pPr>
            <a:r>
              <a:rPr lang="en-US" sz="1600">
                <a:solidFill>
                  <a:srgbClr val="434343"/>
                </a:solidFill>
              </a:rPr>
              <a:t>Task 10 (caregiver resources): 34% success</a:t>
            </a:r>
            <a:endParaRPr sz="1600">
              <a:solidFill>
                <a:srgbClr val="434343"/>
              </a:solidFill>
            </a:endParaRPr>
          </a:p>
          <a:p>
            <a:pPr marL="0" lvl="0" indent="0" algn="l" rtl="0">
              <a:lnSpc>
                <a:spcPct val="115000"/>
              </a:lnSpc>
              <a:spcBef>
                <a:spcPts val="0"/>
              </a:spcBef>
              <a:spcAft>
                <a:spcPts val="0"/>
              </a:spcAft>
              <a:buNone/>
            </a:pPr>
            <a:endParaRPr sz="1400"/>
          </a:p>
        </p:txBody>
      </p:sp>
      <p:sp>
        <p:nvSpPr>
          <p:cNvPr id="427" name="Google Shape;427;p53"/>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FINDINGS: TREE TESTING</a:t>
            </a:r>
            <a:endParaRPr/>
          </a:p>
        </p:txBody>
      </p:sp>
      <p:sp>
        <p:nvSpPr>
          <p:cNvPr id="428" name="Google Shape;428;p53"/>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54"/>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Services that are (ostensibly) more commonly used had higher task success rates.</a:t>
            </a:r>
            <a:endParaRPr/>
          </a:p>
        </p:txBody>
      </p:sp>
      <p:sp>
        <p:nvSpPr>
          <p:cNvPr id="434" name="Google Shape;434;p54"/>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FINDINGS: TREE TESTING</a:t>
            </a:r>
            <a:endParaRPr/>
          </a:p>
        </p:txBody>
      </p:sp>
      <p:sp>
        <p:nvSpPr>
          <p:cNvPr id="435" name="Google Shape;435;p54"/>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sp>
        <p:nvSpPr>
          <p:cNvPr id="436" name="Google Shape;436;p54"/>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29 March 2018</a:t>
            </a:r>
            <a:endParaRPr/>
          </a:p>
        </p:txBody>
      </p:sp>
      <p:sp>
        <p:nvSpPr>
          <p:cNvPr id="437" name="Google Shape;437;p54"/>
          <p:cNvSpPr txBox="1"/>
          <p:nvPr/>
        </p:nvSpPr>
        <p:spPr>
          <a:xfrm>
            <a:off x="457200" y="1346150"/>
            <a:ext cx="7380300" cy="3083700"/>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US" sz="2000">
                <a:solidFill>
                  <a:schemeClr val="dk2"/>
                </a:solidFill>
                <a:latin typeface="Avenir"/>
                <a:ea typeface="Avenir"/>
                <a:cs typeface="Avenir"/>
                <a:sym typeface="Avenir"/>
              </a:rPr>
              <a:t>The tasks with the highest success rates focused on relatively straightforwardly described health conditions; none of the services were grouped under “Other Services.”</a:t>
            </a:r>
            <a:endParaRPr sz="2000">
              <a:solidFill>
                <a:schemeClr val="dk2"/>
              </a:solidFill>
              <a:latin typeface="Avenir"/>
              <a:ea typeface="Avenir"/>
              <a:cs typeface="Avenir"/>
              <a:sym typeface="Avenir"/>
            </a:endParaRPr>
          </a:p>
          <a:p>
            <a:pPr marL="0" lvl="0" indent="0" algn="l" rtl="0">
              <a:spcBef>
                <a:spcPts val="600"/>
              </a:spcBef>
              <a:spcAft>
                <a:spcPts val="0"/>
              </a:spcAft>
              <a:buNone/>
            </a:pPr>
            <a:endParaRPr sz="2000">
              <a:solidFill>
                <a:schemeClr val="dk2"/>
              </a:solidFill>
              <a:latin typeface="Avenir"/>
              <a:ea typeface="Avenir"/>
              <a:cs typeface="Avenir"/>
              <a:sym typeface="Avenir"/>
            </a:endParaRPr>
          </a:p>
          <a:p>
            <a:pPr marL="457200" lvl="0" indent="-330200" algn="l" rtl="0">
              <a:lnSpc>
                <a:spcPct val="115000"/>
              </a:lnSpc>
              <a:spcBef>
                <a:spcPts val="0"/>
              </a:spcBef>
              <a:spcAft>
                <a:spcPts val="0"/>
              </a:spcAft>
              <a:buClr>
                <a:srgbClr val="434343"/>
              </a:buClr>
              <a:buSzPts val="1600"/>
              <a:buFont typeface="Avenir"/>
              <a:buChar char="●"/>
            </a:pPr>
            <a:r>
              <a:rPr lang="en-US" sz="1600">
                <a:solidFill>
                  <a:srgbClr val="434343"/>
                </a:solidFill>
                <a:latin typeface="Avenir"/>
                <a:ea typeface="Avenir"/>
                <a:cs typeface="Avenir"/>
                <a:sym typeface="Avenir"/>
              </a:rPr>
              <a:t>Task 2 (find a women’s health provider): 77% success</a:t>
            </a:r>
            <a:endParaRPr sz="1600">
              <a:solidFill>
                <a:srgbClr val="434343"/>
              </a:solidFill>
              <a:latin typeface="Avenir"/>
              <a:ea typeface="Avenir"/>
              <a:cs typeface="Avenir"/>
              <a:sym typeface="Avenir"/>
            </a:endParaRPr>
          </a:p>
          <a:p>
            <a:pPr marL="457200" lvl="0" indent="-330200" algn="l" rtl="0">
              <a:lnSpc>
                <a:spcPct val="115000"/>
              </a:lnSpc>
              <a:spcBef>
                <a:spcPts val="0"/>
              </a:spcBef>
              <a:spcAft>
                <a:spcPts val="0"/>
              </a:spcAft>
              <a:buClr>
                <a:srgbClr val="434343"/>
              </a:buClr>
              <a:buSzPts val="1600"/>
              <a:buFont typeface="Avenir"/>
              <a:buChar char="●"/>
            </a:pPr>
            <a:r>
              <a:rPr lang="en-US" sz="1600">
                <a:solidFill>
                  <a:srgbClr val="434343"/>
                </a:solidFill>
                <a:latin typeface="Avenir"/>
                <a:ea typeface="Avenir"/>
                <a:cs typeface="Avenir"/>
                <a:sym typeface="Avenir"/>
              </a:rPr>
              <a:t>Task 4 (routine blood work): 66% success</a:t>
            </a:r>
            <a:endParaRPr sz="1600">
              <a:solidFill>
                <a:srgbClr val="434343"/>
              </a:solidFill>
              <a:latin typeface="Avenir"/>
              <a:ea typeface="Avenir"/>
              <a:cs typeface="Avenir"/>
              <a:sym typeface="Avenir"/>
            </a:endParaRPr>
          </a:p>
          <a:p>
            <a:pPr marL="457200" lvl="0" indent="-330200" algn="l" rtl="0">
              <a:lnSpc>
                <a:spcPct val="115000"/>
              </a:lnSpc>
              <a:spcBef>
                <a:spcPts val="0"/>
              </a:spcBef>
              <a:spcAft>
                <a:spcPts val="0"/>
              </a:spcAft>
              <a:buClr>
                <a:srgbClr val="434343"/>
              </a:buClr>
              <a:buSzPts val="1600"/>
              <a:buFont typeface="Avenir"/>
              <a:buChar char="●"/>
            </a:pPr>
            <a:r>
              <a:rPr lang="en-US" sz="1600">
                <a:solidFill>
                  <a:srgbClr val="434343"/>
                </a:solidFill>
                <a:latin typeface="Avenir"/>
                <a:ea typeface="Avenir"/>
                <a:cs typeface="Avenir"/>
                <a:sym typeface="Avenir"/>
              </a:rPr>
              <a:t>Task 7 (wisdom-tooth removal): 63% success</a:t>
            </a:r>
            <a:endParaRPr sz="1600">
              <a:solidFill>
                <a:srgbClr val="434343"/>
              </a:solidFill>
              <a:latin typeface="Avenir"/>
              <a:ea typeface="Avenir"/>
              <a:cs typeface="Avenir"/>
              <a:sym typeface="Avenir"/>
            </a:endParaRPr>
          </a:p>
          <a:p>
            <a:pPr marL="457200" lvl="0" indent="-330200" algn="l" rtl="0">
              <a:lnSpc>
                <a:spcPct val="115000"/>
              </a:lnSpc>
              <a:spcBef>
                <a:spcPts val="0"/>
              </a:spcBef>
              <a:spcAft>
                <a:spcPts val="0"/>
              </a:spcAft>
              <a:buClr>
                <a:srgbClr val="434343"/>
              </a:buClr>
              <a:buSzPts val="1600"/>
              <a:buFont typeface="Avenir"/>
              <a:buChar char="●"/>
            </a:pPr>
            <a:r>
              <a:rPr lang="en-US" sz="1600">
                <a:solidFill>
                  <a:srgbClr val="434343"/>
                </a:solidFill>
                <a:latin typeface="Avenir"/>
                <a:ea typeface="Avenir"/>
                <a:cs typeface="Avenir"/>
                <a:sym typeface="Avenir"/>
              </a:rPr>
              <a:t>Task 3 (consult with a nutritionist): 60% success</a:t>
            </a:r>
            <a:endParaRPr sz="1600">
              <a:solidFill>
                <a:srgbClr val="434343"/>
              </a:solidFill>
              <a:latin typeface="Avenir"/>
              <a:ea typeface="Avenir"/>
              <a:cs typeface="Avenir"/>
              <a:sym typeface="Avenir"/>
            </a:endParaRPr>
          </a:p>
          <a:p>
            <a:pPr marL="457200" lvl="0" indent="-330200" algn="l" rtl="0">
              <a:lnSpc>
                <a:spcPct val="115000"/>
              </a:lnSpc>
              <a:spcBef>
                <a:spcPts val="0"/>
              </a:spcBef>
              <a:spcAft>
                <a:spcPts val="0"/>
              </a:spcAft>
              <a:buClr>
                <a:srgbClr val="434343"/>
              </a:buClr>
              <a:buSzPts val="1600"/>
              <a:buFont typeface="Avenir"/>
              <a:buChar char="●"/>
            </a:pPr>
            <a:r>
              <a:rPr lang="en-US" sz="1600">
                <a:solidFill>
                  <a:srgbClr val="434343"/>
                </a:solidFill>
                <a:latin typeface="Avenir"/>
                <a:ea typeface="Avenir"/>
                <a:cs typeface="Avenir"/>
                <a:sym typeface="Avenir"/>
              </a:rPr>
              <a:t>Task 8 (kidney conditions): 52% success</a:t>
            </a:r>
            <a:endParaRPr sz="1600">
              <a:solidFill>
                <a:schemeClr val="dk2"/>
              </a:solidFill>
              <a:latin typeface="Avenir"/>
              <a:ea typeface="Avenir"/>
              <a:cs typeface="Avenir"/>
              <a:sym typeface="Aveni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55"/>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“Other Services,” as a descriptor, felt unclear.</a:t>
            </a:r>
            <a:endParaRPr/>
          </a:p>
        </p:txBody>
      </p:sp>
      <p:sp>
        <p:nvSpPr>
          <p:cNvPr id="443" name="Google Shape;443;p55"/>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a:solidFill>
                  <a:srgbClr val="434343"/>
                </a:solidFill>
              </a:rPr>
              <a:t>If someone is new to VA Health Care, they may not be aware of the non-health-related services VA offers; because of this, they might not think to explore this category of services, or they may default to exploring the more familiar Primary care (or About us). </a:t>
            </a:r>
            <a:endParaRPr>
              <a:solidFill>
                <a:srgbClr val="434343"/>
              </a:solidFill>
            </a:endParaRPr>
          </a:p>
          <a:p>
            <a:pPr marL="0" lvl="0" indent="0" algn="l" rtl="0">
              <a:lnSpc>
                <a:spcPct val="115000"/>
              </a:lnSpc>
              <a:spcBef>
                <a:spcPts val="0"/>
              </a:spcBef>
              <a:spcAft>
                <a:spcPts val="0"/>
              </a:spcAft>
              <a:buNone/>
            </a:pPr>
            <a:endParaRPr>
              <a:solidFill>
                <a:srgbClr val="434343"/>
              </a:solidFill>
            </a:endParaRPr>
          </a:p>
          <a:p>
            <a:pPr marL="0" lvl="0" indent="0" algn="l" rtl="0">
              <a:lnSpc>
                <a:spcPct val="115000"/>
              </a:lnSpc>
              <a:spcBef>
                <a:spcPts val="0"/>
              </a:spcBef>
              <a:spcAft>
                <a:spcPts val="0"/>
              </a:spcAft>
              <a:buNone/>
            </a:pPr>
            <a:r>
              <a:rPr lang="en-US">
                <a:solidFill>
                  <a:srgbClr val="434343"/>
                </a:solidFill>
              </a:rPr>
              <a:t>This descriptor also doesn’t match the granularity and specificity of other categories — in short, the nebulousness of the label is not helping Veterans find the services they need.</a:t>
            </a:r>
            <a:endParaRPr>
              <a:solidFill>
                <a:srgbClr val="434343"/>
              </a:solidFill>
            </a:endParaRPr>
          </a:p>
          <a:p>
            <a:pPr marL="0" lvl="0" indent="0" algn="l" rtl="0">
              <a:lnSpc>
                <a:spcPct val="115000"/>
              </a:lnSpc>
              <a:spcBef>
                <a:spcPts val="0"/>
              </a:spcBef>
              <a:spcAft>
                <a:spcPts val="0"/>
              </a:spcAft>
              <a:buNone/>
            </a:pPr>
            <a:endParaRPr sz="1400">
              <a:solidFill>
                <a:srgbClr val="434343"/>
              </a:solidFill>
            </a:endParaRPr>
          </a:p>
          <a:p>
            <a:pPr marL="0" lvl="0" indent="0" algn="l" rtl="0">
              <a:lnSpc>
                <a:spcPct val="115000"/>
              </a:lnSpc>
              <a:spcBef>
                <a:spcPts val="0"/>
              </a:spcBef>
              <a:spcAft>
                <a:spcPts val="0"/>
              </a:spcAft>
              <a:buNone/>
            </a:pPr>
            <a:endParaRPr sz="1400"/>
          </a:p>
        </p:txBody>
      </p:sp>
      <p:sp>
        <p:nvSpPr>
          <p:cNvPr id="444" name="Google Shape;444;p55"/>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FINDINGS: TREE TESTING</a:t>
            </a:r>
            <a:endParaRPr/>
          </a:p>
        </p:txBody>
      </p:sp>
      <p:sp>
        <p:nvSpPr>
          <p:cNvPr id="445" name="Google Shape;445;p55"/>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6"/>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Participants incorrectly nominated “About Us” and “Primary Care” as the answers for many tasks.</a:t>
            </a:r>
            <a:endParaRPr/>
          </a:p>
        </p:txBody>
      </p:sp>
      <p:sp>
        <p:nvSpPr>
          <p:cNvPr id="451" name="Google Shape;451;p56"/>
          <p:cNvSpPr txBox="1">
            <a:spLocks noGrp="1"/>
          </p:cNvSpPr>
          <p:nvPr>
            <p:ph type="body" idx="1"/>
          </p:nvPr>
        </p:nvSpPr>
        <p:spPr>
          <a:xfrm>
            <a:off x="457200" y="1562325"/>
            <a:ext cx="7543800" cy="32049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a:solidFill>
                  <a:srgbClr val="434343"/>
                </a:solidFill>
              </a:rPr>
              <a:t>About us was a very common failed destination (10 of 16 questions), with the highest failed destination rates. </a:t>
            </a:r>
            <a:endParaRPr>
              <a:solidFill>
                <a:srgbClr val="434343"/>
              </a:solidFill>
            </a:endParaRPr>
          </a:p>
          <a:p>
            <a:pPr marL="0" lvl="0" indent="0" algn="l" rtl="0">
              <a:lnSpc>
                <a:spcPct val="115000"/>
              </a:lnSpc>
              <a:spcBef>
                <a:spcPts val="0"/>
              </a:spcBef>
              <a:spcAft>
                <a:spcPts val="0"/>
              </a:spcAft>
              <a:buNone/>
            </a:pPr>
            <a:endParaRPr>
              <a:solidFill>
                <a:srgbClr val="434343"/>
              </a:solidFill>
            </a:endParaRPr>
          </a:p>
          <a:p>
            <a:pPr marL="0" lvl="0" indent="0" algn="l" rtl="0">
              <a:lnSpc>
                <a:spcPct val="115000"/>
              </a:lnSpc>
              <a:spcBef>
                <a:spcPts val="0"/>
              </a:spcBef>
              <a:spcAft>
                <a:spcPts val="0"/>
              </a:spcAft>
              <a:buNone/>
            </a:pPr>
            <a:r>
              <a:rPr lang="en-US">
                <a:solidFill>
                  <a:srgbClr val="434343"/>
                </a:solidFill>
              </a:rPr>
              <a:t>Primary care was another common failed destinations (10 of 16 questions). This may relate to Veterans’ onsite experience of needing referrals from primary-care providers.</a:t>
            </a:r>
            <a:endParaRPr>
              <a:solidFill>
                <a:srgbClr val="434343"/>
              </a:solidFill>
            </a:endParaRPr>
          </a:p>
          <a:p>
            <a:pPr marL="0" lvl="0" indent="0" algn="l" rtl="0">
              <a:lnSpc>
                <a:spcPct val="115000"/>
              </a:lnSpc>
              <a:spcBef>
                <a:spcPts val="0"/>
              </a:spcBef>
              <a:spcAft>
                <a:spcPts val="0"/>
              </a:spcAft>
              <a:buNone/>
            </a:pPr>
            <a:endParaRPr>
              <a:solidFill>
                <a:srgbClr val="434343"/>
              </a:solidFill>
            </a:endParaRPr>
          </a:p>
          <a:p>
            <a:pPr marL="0" lvl="0" indent="0" algn="l" rtl="0">
              <a:lnSpc>
                <a:spcPct val="115000"/>
              </a:lnSpc>
              <a:spcBef>
                <a:spcPts val="0"/>
              </a:spcBef>
              <a:spcAft>
                <a:spcPts val="0"/>
              </a:spcAft>
              <a:buNone/>
            </a:pPr>
            <a:r>
              <a:rPr lang="en-US">
                <a:solidFill>
                  <a:srgbClr val="434343"/>
                </a:solidFill>
              </a:rPr>
              <a:t>We need to further investigate why About Us was so commonly (incorrectly) chosen as a destination (more on this later). </a:t>
            </a:r>
            <a:endParaRPr>
              <a:solidFill>
                <a:srgbClr val="434343"/>
              </a:solidFill>
            </a:endParaRPr>
          </a:p>
          <a:p>
            <a:pPr marL="0" lvl="0" indent="0" algn="l" rtl="0">
              <a:lnSpc>
                <a:spcPct val="115000"/>
              </a:lnSpc>
              <a:spcBef>
                <a:spcPts val="0"/>
              </a:spcBef>
              <a:spcAft>
                <a:spcPts val="0"/>
              </a:spcAft>
              <a:buNone/>
            </a:pPr>
            <a:endParaRPr>
              <a:solidFill>
                <a:srgbClr val="434343"/>
              </a:solidFill>
            </a:endParaRPr>
          </a:p>
          <a:p>
            <a:pPr marL="0" lvl="0" indent="0" algn="l" rtl="0">
              <a:lnSpc>
                <a:spcPct val="115000"/>
              </a:lnSpc>
              <a:spcBef>
                <a:spcPts val="0"/>
              </a:spcBef>
              <a:spcAft>
                <a:spcPts val="0"/>
              </a:spcAft>
              <a:buNone/>
            </a:pPr>
            <a:endParaRPr sz="1400">
              <a:solidFill>
                <a:srgbClr val="434343"/>
              </a:solidFill>
            </a:endParaRPr>
          </a:p>
          <a:p>
            <a:pPr marL="0" lvl="0" indent="0" algn="l" rtl="0">
              <a:lnSpc>
                <a:spcPct val="115000"/>
              </a:lnSpc>
              <a:spcBef>
                <a:spcPts val="0"/>
              </a:spcBef>
              <a:spcAft>
                <a:spcPts val="0"/>
              </a:spcAft>
              <a:buNone/>
            </a:pPr>
            <a:endParaRPr sz="1400"/>
          </a:p>
        </p:txBody>
      </p:sp>
      <p:sp>
        <p:nvSpPr>
          <p:cNvPr id="452" name="Google Shape;452;p56"/>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FINDINGS: TREE TESTING</a:t>
            </a:r>
            <a:endParaRPr/>
          </a:p>
        </p:txBody>
      </p:sp>
      <p:sp>
        <p:nvSpPr>
          <p:cNvPr id="453" name="Google Shape;453;p56"/>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457"/>
        <p:cNvGrpSpPr/>
        <p:nvPr/>
      </p:nvGrpSpPr>
      <p:grpSpPr>
        <a:xfrm>
          <a:off x="0" y="0"/>
          <a:ext cx="0" cy="0"/>
          <a:chOff x="0" y="0"/>
          <a:chExt cx="0" cy="0"/>
        </a:xfrm>
      </p:grpSpPr>
      <p:sp>
        <p:nvSpPr>
          <p:cNvPr id="458" name="Google Shape;458;p57"/>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Participants incorrectly nominated “About us” as the answer for many tasks.</a:t>
            </a:r>
            <a:endParaRPr/>
          </a:p>
        </p:txBody>
      </p:sp>
      <p:sp>
        <p:nvSpPr>
          <p:cNvPr id="459" name="Google Shape;459;p57"/>
          <p:cNvSpPr txBox="1">
            <a:spLocks noGrp="1"/>
          </p:cNvSpPr>
          <p:nvPr>
            <p:ph type="body" idx="1"/>
          </p:nvPr>
        </p:nvSpPr>
        <p:spPr>
          <a:xfrm>
            <a:off x="457200" y="1531976"/>
            <a:ext cx="7543800" cy="3352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r>
              <a:rPr lang="en-US">
                <a:solidFill>
                  <a:srgbClr val="434343"/>
                </a:solidFill>
              </a:rPr>
              <a:t>About us was another common failed destination (10 of 16 questions), with the highest failed destination rates. </a:t>
            </a:r>
            <a:endParaRPr>
              <a:solidFill>
                <a:srgbClr val="434343"/>
              </a:solidFill>
            </a:endParaRPr>
          </a:p>
          <a:p>
            <a:pPr marL="0" lvl="0" indent="0" algn="l" rtl="0">
              <a:lnSpc>
                <a:spcPct val="115000"/>
              </a:lnSpc>
              <a:spcBef>
                <a:spcPts val="0"/>
              </a:spcBef>
              <a:spcAft>
                <a:spcPts val="0"/>
              </a:spcAft>
              <a:buNone/>
            </a:pPr>
            <a:endParaRPr>
              <a:solidFill>
                <a:srgbClr val="434343"/>
              </a:solidFill>
            </a:endParaRPr>
          </a:p>
          <a:p>
            <a:pPr marL="0" lvl="0" indent="0" algn="l" rtl="0">
              <a:lnSpc>
                <a:spcPct val="115000"/>
              </a:lnSpc>
              <a:spcBef>
                <a:spcPts val="0"/>
              </a:spcBef>
              <a:spcAft>
                <a:spcPts val="0"/>
              </a:spcAft>
              <a:buNone/>
            </a:pPr>
            <a:r>
              <a:rPr lang="en-US">
                <a:solidFill>
                  <a:srgbClr val="434343"/>
                </a:solidFill>
              </a:rPr>
              <a:t>For 6 tasks, the failed destination rate was more than 20%; for the remaining 4 tasks, it was between 10 and 20%. </a:t>
            </a:r>
            <a:endParaRPr>
              <a:solidFill>
                <a:srgbClr val="434343"/>
              </a:solidFill>
            </a:endParaRPr>
          </a:p>
          <a:p>
            <a:pPr marL="0" lvl="0" indent="0" algn="l" rtl="0">
              <a:lnSpc>
                <a:spcPct val="115000"/>
              </a:lnSpc>
              <a:spcBef>
                <a:spcPts val="0"/>
              </a:spcBef>
              <a:spcAft>
                <a:spcPts val="0"/>
              </a:spcAft>
              <a:buNone/>
            </a:pPr>
            <a:endParaRPr>
              <a:solidFill>
                <a:srgbClr val="434343"/>
              </a:solidFill>
            </a:endParaRPr>
          </a:p>
          <a:p>
            <a:pPr marL="0" lvl="0" indent="0" algn="l" rtl="0">
              <a:lnSpc>
                <a:spcPct val="115000"/>
              </a:lnSpc>
              <a:spcBef>
                <a:spcPts val="0"/>
              </a:spcBef>
              <a:spcAft>
                <a:spcPts val="0"/>
              </a:spcAft>
              <a:buNone/>
            </a:pPr>
            <a:r>
              <a:rPr lang="en-US">
                <a:solidFill>
                  <a:srgbClr val="434343"/>
                </a:solidFill>
              </a:rPr>
              <a:t> </a:t>
            </a:r>
            <a:endParaRPr>
              <a:solidFill>
                <a:srgbClr val="434343"/>
              </a:solidFill>
            </a:endParaRPr>
          </a:p>
          <a:p>
            <a:pPr marL="0" lvl="0" indent="0" algn="l" rtl="0">
              <a:lnSpc>
                <a:spcPct val="115000"/>
              </a:lnSpc>
              <a:spcBef>
                <a:spcPts val="0"/>
              </a:spcBef>
              <a:spcAft>
                <a:spcPts val="0"/>
              </a:spcAft>
              <a:buNone/>
            </a:pPr>
            <a:endParaRPr>
              <a:solidFill>
                <a:srgbClr val="434343"/>
              </a:solidFill>
            </a:endParaRPr>
          </a:p>
          <a:p>
            <a:pPr marL="0" lvl="0" indent="0" algn="l" rtl="0">
              <a:lnSpc>
                <a:spcPct val="115000"/>
              </a:lnSpc>
              <a:spcBef>
                <a:spcPts val="0"/>
              </a:spcBef>
              <a:spcAft>
                <a:spcPts val="0"/>
              </a:spcAft>
              <a:buNone/>
            </a:pPr>
            <a:endParaRPr sz="1400">
              <a:solidFill>
                <a:srgbClr val="434343"/>
              </a:solidFill>
            </a:endParaRPr>
          </a:p>
          <a:p>
            <a:pPr marL="0" lvl="0" indent="0" algn="l" rtl="0">
              <a:lnSpc>
                <a:spcPct val="115000"/>
              </a:lnSpc>
              <a:spcBef>
                <a:spcPts val="0"/>
              </a:spcBef>
              <a:spcAft>
                <a:spcPts val="0"/>
              </a:spcAft>
              <a:buNone/>
            </a:pPr>
            <a:endParaRPr sz="1400"/>
          </a:p>
        </p:txBody>
      </p:sp>
      <p:sp>
        <p:nvSpPr>
          <p:cNvPr id="460" name="Google Shape;460;p57"/>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FINDINGS: TREE TESTING</a:t>
            </a:r>
            <a:endParaRPr/>
          </a:p>
        </p:txBody>
      </p:sp>
      <p:sp>
        <p:nvSpPr>
          <p:cNvPr id="461" name="Google Shape;461;p57"/>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58"/>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endParaRPr/>
          </a:p>
        </p:txBody>
      </p:sp>
      <p:sp>
        <p:nvSpPr>
          <p:cNvPr id="467" name="Google Shape;467;p58"/>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a:solidFill>
                <a:srgbClr val="434343"/>
              </a:solidFill>
            </a:endParaRPr>
          </a:p>
          <a:p>
            <a:pPr marL="0" lvl="0" indent="0" algn="l" rtl="0">
              <a:lnSpc>
                <a:spcPct val="115000"/>
              </a:lnSpc>
              <a:spcBef>
                <a:spcPts val="0"/>
              </a:spcBef>
              <a:spcAft>
                <a:spcPts val="0"/>
              </a:spcAft>
              <a:buNone/>
            </a:pPr>
            <a:r>
              <a:rPr lang="en-US">
                <a:solidFill>
                  <a:srgbClr val="434343"/>
                </a:solidFill>
              </a:rPr>
              <a:t> </a:t>
            </a:r>
            <a:endParaRPr>
              <a:solidFill>
                <a:srgbClr val="434343"/>
              </a:solidFill>
            </a:endParaRPr>
          </a:p>
          <a:p>
            <a:pPr marL="0" lvl="0" indent="0" algn="l" rtl="0">
              <a:lnSpc>
                <a:spcPct val="115000"/>
              </a:lnSpc>
              <a:spcBef>
                <a:spcPts val="0"/>
              </a:spcBef>
              <a:spcAft>
                <a:spcPts val="0"/>
              </a:spcAft>
              <a:buNone/>
            </a:pPr>
            <a:endParaRPr>
              <a:solidFill>
                <a:srgbClr val="434343"/>
              </a:solidFill>
            </a:endParaRPr>
          </a:p>
          <a:p>
            <a:pPr marL="0" lvl="0" indent="0" algn="l" rtl="0">
              <a:lnSpc>
                <a:spcPct val="115000"/>
              </a:lnSpc>
              <a:spcBef>
                <a:spcPts val="0"/>
              </a:spcBef>
              <a:spcAft>
                <a:spcPts val="0"/>
              </a:spcAft>
              <a:buNone/>
            </a:pPr>
            <a:endParaRPr sz="1400">
              <a:solidFill>
                <a:srgbClr val="434343"/>
              </a:solidFill>
            </a:endParaRPr>
          </a:p>
          <a:p>
            <a:pPr marL="0" lvl="0" indent="0" algn="l" rtl="0">
              <a:lnSpc>
                <a:spcPct val="115000"/>
              </a:lnSpc>
              <a:spcBef>
                <a:spcPts val="0"/>
              </a:spcBef>
              <a:spcAft>
                <a:spcPts val="0"/>
              </a:spcAft>
              <a:buNone/>
            </a:pPr>
            <a:endParaRPr sz="1400"/>
          </a:p>
        </p:txBody>
      </p:sp>
      <p:sp>
        <p:nvSpPr>
          <p:cNvPr id="468" name="Google Shape;468;p58"/>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FINDINGS: TREE TESTING</a:t>
            </a:r>
            <a:endParaRPr/>
          </a:p>
        </p:txBody>
      </p:sp>
      <p:sp>
        <p:nvSpPr>
          <p:cNvPr id="469" name="Google Shape;469;p58"/>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sp>
        <p:nvSpPr>
          <p:cNvPr id="470" name="Google Shape;470;p58"/>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29 March 2018</a:t>
            </a:r>
            <a:endParaRPr/>
          </a:p>
        </p:txBody>
      </p:sp>
      <p:pic>
        <p:nvPicPr>
          <p:cNvPr id="471" name="Google Shape;471;p58"/>
          <p:cNvPicPr preferRelativeResize="0"/>
          <p:nvPr/>
        </p:nvPicPr>
        <p:blipFill>
          <a:blip r:embed="rId3">
            <a:alphaModFix/>
          </a:blip>
          <a:stretch>
            <a:fillRect/>
          </a:stretch>
        </p:blipFill>
        <p:spPr>
          <a:xfrm>
            <a:off x="457200" y="646650"/>
            <a:ext cx="7785149" cy="45079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59"/>
          <p:cNvSpPr txBox="1">
            <a:spLocks noGrp="1"/>
          </p:cNvSpPr>
          <p:nvPr>
            <p:ph type="title"/>
          </p:nvPr>
        </p:nvSpPr>
        <p:spPr>
          <a:xfrm>
            <a:off x="457200" y="2208037"/>
            <a:ext cx="8229600" cy="727425"/>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lt1"/>
              </a:buClr>
              <a:buSzPts val="3600"/>
              <a:buFont typeface="Avenir"/>
              <a:buNone/>
            </a:pPr>
            <a:r>
              <a:rPr lang="en-US"/>
              <a:t>5. Recommendations</a:t>
            </a:r>
            <a:endParaRPr/>
          </a:p>
        </p:txBody>
      </p:sp>
      <p:sp>
        <p:nvSpPr>
          <p:cNvPr id="477" name="Google Shape;477;p59"/>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60"/>
          <p:cNvSpPr txBox="1">
            <a:spLocks noGrp="1"/>
          </p:cNvSpPr>
          <p:nvPr>
            <p:ph type="body" idx="1"/>
          </p:nvPr>
        </p:nvSpPr>
        <p:spPr>
          <a:xfrm>
            <a:off x="457200" y="599700"/>
            <a:ext cx="8229600" cy="13533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Our recommendations from both types of testing fall into five broad categories:</a:t>
            </a:r>
            <a:endParaRPr/>
          </a:p>
          <a:p>
            <a:pPr marL="0" lvl="0" indent="0" algn="l" rtl="0">
              <a:spcBef>
                <a:spcPts val="600"/>
              </a:spcBef>
              <a:spcAft>
                <a:spcPts val="600"/>
              </a:spcAft>
              <a:buNone/>
            </a:pPr>
            <a:endParaRPr/>
          </a:p>
        </p:txBody>
      </p:sp>
      <p:sp>
        <p:nvSpPr>
          <p:cNvPr id="484" name="Google Shape;484;p60"/>
          <p:cNvSpPr txBox="1">
            <a:spLocks noGrp="1"/>
          </p:cNvSpPr>
          <p:nvPr>
            <p:ph type="sldNum" idx="12"/>
          </p:nvPr>
        </p:nvSpPr>
        <p:spPr>
          <a:xfrm>
            <a:off x="8001000" y="4767263"/>
            <a:ext cx="6858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29</a:t>
            </a:fld>
            <a:endParaRPr/>
          </a:p>
        </p:txBody>
      </p:sp>
      <p:sp>
        <p:nvSpPr>
          <p:cNvPr id="485" name="Google Shape;485;p60"/>
          <p:cNvSpPr txBox="1"/>
          <p:nvPr/>
        </p:nvSpPr>
        <p:spPr>
          <a:xfrm>
            <a:off x="738025" y="1828050"/>
            <a:ext cx="7777800" cy="2463900"/>
          </a:xfrm>
          <a:prstGeom prst="rect">
            <a:avLst/>
          </a:prstGeom>
          <a:noFill/>
          <a:ln>
            <a:noFill/>
          </a:ln>
        </p:spPr>
        <p:txBody>
          <a:bodyPr spcFirstLastPara="1" wrap="square" lIns="91425" tIns="91425" rIns="91425" bIns="91425" anchor="t" anchorCtr="0">
            <a:noAutofit/>
          </a:bodyPr>
          <a:lstStyle/>
          <a:p>
            <a:pPr marL="457200" lvl="0" indent="-355600" algn="l" rtl="0">
              <a:spcBef>
                <a:spcPts val="0"/>
              </a:spcBef>
              <a:spcAft>
                <a:spcPts val="0"/>
              </a:spcAft>
              <a:buSzPts val="2000"/>
              <a:buFont typeface="Avenir"/>
              <a:buChar char="●"/>
            </a:pPr>
            <a:r>
              <a:rPr lang="en-US" sz="2000">
                <a:latin typeface="Avenir"/>
                <a:ea typeface="Avenir"/>
                <a:cs typeface="Avenir"/>
                <a:sym typeface="Avenir"/>
              </a:rPr>
              <a:t>Content </a:t>
            </a:r>
            <a:endParaRPr sz="2000">
              <a:latin typeface="Avenir"/>
              <a:ea typeface="Avenir"/>
              <a:cs typeface="Avenir"/>
              <a:sym typeface="Avenir"/>
            </a:endParaRPr>
          </a:p>
          <a:p>
            <a:pPr marL="457200" lvl="0" indent="-355600" algn="l" rtl="0">
              <a:spcBef>
                <a:spcPts val="0"/>
              </a:spcBef>
              <a:spcAft>
                <a:spcPts val="0"/>
              </a:spcAft>
              <a:buSzPts val="2000"/>
              <a:buFont typeface="Avenir"/>
              <a:buChar char="●"/>
            </a:pPr>
            <a:r>
              <a:rPr lang="en-US" sz="2000">
                <a:latin typeface="Avenir"/>
                <a:ea typeface="Avenir"/>
                <a:cs typeface="Avenir"/>
                <a:sym typeface="Avenir"/>
              </a:rPr>
              <a:t>Information architecture </a:t>
            </a:r>
            <a:endParaRPr sz="2000">
              <a:latin typeface="Avenir"/>
              <a:ea typeface="Avenir"/>
              <a:cs typeface="Avenir"/>
              <a:sym typeface="Avenir"/>
            </a:endParaRPr>
          </a:p>
          <a:p>
            <a:pPr marL="914400" lvl="1" indent="-355600" algn="l" rtl="0">
              <a:spcBef>
                <a:spcPts val="0"/>
              </a:spcBef>
              <a:spcAft>
                <a:spcPts val="0"/>
              </a:spcAft>
              <a:buSzPts val="2000"/>
              <a:buFont typeface="Avenir"/>
              <a:buChar char="○"/>
            </a:pPr>
            <a:r>
              <a:rPr lang="en-US" sz="2000">
                <a:latin typeface="Avenir"/>
                <a:ea typeface="Avenir"/>
                <a:cs typeface="Avenir"/>
                <a:sym typeface="Avenir"/>
              </a:rPr>
              <a:t>Filter/sort/search improvements</a:t>
            </a:r>
            <a:endParaRPr sz="2000">
              <a:latin typeface="Avenir"/>
              <a:ea typeface="Avenir"/>
              <a:cs typeface="Avenir"/>
              <a:sym typeface="Avenir"/>
            </a:endParaRPr>
          </a:p>
          <a:p>
            <a:pPr marL="457200" lvl="0" indent="-355600" algn="l" rtl="0">
              <a:spcBef>
                <a:spcPts val="0"/>
              </a:spcBef>
              <a:spcAft>
                <a:spcPts val="0"/>
              </a:spcAft>
              <a:buSzPts val="2000"/>
              <a:buFont typeface="Avenir"/>
              <a:buChar char="●"/>
            </a:pPr>
            <a:r>
              <a:rPr lang="en-US" sz="2000">
                <a:latin typeface="Avenir"/>
                <a:ea typeface="Avenir"/>
                <a:cs typeface="Avenir"/>
                <a:sym typeface="Avenir"/>
              </a:rPr>
              <a:t>Visual design</a:t>
            </a:r>
            <a:endParaRPr sz="2000">
              <a:latin typeface="Avenir"/>
              <a:ea typeface="Avenir"/>
              <a:cs typeface="Avenir"/>
              <a:sym typeface="Avenir"/>
            </a:endParaRPr>
          </a:p>
          <a:p>
            <a:pPr marL="457200" lvl="0" indent="-355600" algn="l" rtl="0">
              <a:spcBef>
                <a:spcPts val="0"/>
              </a:spcBef>
              <a:spcAft>
                <a:spcPts val="0"/>
              </a:spcAft>
              <a:buSzPts val="2000"/>
              <a:buFont typeface="Avenir"/>
              <a:buChar char="●"/>
            </a:pPr>
            <a:r>
              <a:rPr lang="en-US" sz="2000">
                <a:latin typeface="Avenir"/>
                <a:ea typeface="Avenir"/>
                <a:cs typeface="Avenir"/>
                <a:sym typeface="Avenir"/>
              </a:rPr>
              <a:t>Additional research</a:t>
            </a:r>
            <a:endParaRPr sz="2000">
              <a:latin typeface="Avenir"/>
              <a:ea typeface="Avenir"/>
              <a:cs typeface="Avenir"/>
              <a:sym typeface="Aveni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4"/>
          <p:cNvSpPr txBox="1">
            <a:spLocks noGrp="1"/>
          </p:cNvSpPr>
          <p:nvPr>
            <p:ph type="title"/>
          </p:nvPr>
        </p:nvSpPr>
        <p:spPr>
          <a:xfrm>
            <a:off x="457201" y="514351"/>
            <a:ext cx="4994476" cy="647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800"/>
              <a:buFont typeface="Avenir"/>
              <a:buNone/>
            </a:pPr>
            <a:r>
              <a:rPr lang="en-US"/>
              <a:t>Outline</a:t>
            </a:r>
            <a:endParaRPr/>
          </a:p>
        </p:txBody>
      </p:sp>
      <p:graphicFrame>
        <p:nvGraphicFramePr>
          <p:cNvPr id="272" name="Google Shape;272;p34"/>
          <p:cNvGraphicFramePr/>
          <p:nvPr/>
        </p:nvGraphicFramePr>
        <p:xfrm>
          <a:off x="457200" y="1276350"/>
          <a:ext cx="4994275" cy="3032400"/>
        </p:xfrm>
        <a:graphic>
          <a:graphicData uri="http://schemas.openxmlformats.org/drawingml/2006/table">
            <a:tbl>
              <a:tblPr firstRow="1" bandRow="1">
                <a:noFill/>
                <a:tableStyleId>{E9B3DE01-3DC8-4250-884F-1512A5EB6D1A}</a:tableStyleId>
              </a:tblPr>
              <a:tblGrid>
                <a:gridCol w="4010625">
                  <a:extLst>
                    <a:ext uri="{9D8B030D-6E8A-4147-A177-3AD203B41FA5}">
                      <a16:colId xmlns:a16="http://schemas.microsoft.com/office/drawing/2014/main" val="20000"/>
                    </a:ext>
                  </a:extLst>
                </a:gridCol>
                <a:gridCol w="983650">
                  <a:extLst>
                    <a:ext uri="{9D8B030D-6E8A-4147-A177-3AD203B41FA5}">
                      <a16:colId xmlns:a16="http://schemas.microsoft.com/office/drawing/2014/main" val="20001"/>
                    </a:ext>
                  </a:extLst>
                </a:gridCol>
              </a:tblGrid>
              <a:tr h="505400">
                <a:tc>
                  <a:txBody>
                    <a:bodyPr/>
                    <a:lstStyle/>
                    <a:p>
                      <a:pPr marL="0" marR="0" lvl="0" indent="0" algn="l" rtl="0">
                        <a:spcBef>
                          <a:spcPts val="0"/>
                        </a:spcBef>
                        <a:spcAft>
                          <a:spcPts val="0"/>
                        </a:spcAft>
                        <a:buNone/>
                      </a:pPr>
                      <a:r>
                        <a:rPr lang="en-US" sz="1400" b="0" u="none" strike="noStrike" cap="none">
                          <a:solidFill>
                            <a:schemeClr val="dk2"/>
                          </a:solidFill>
                          <a:latin typeface="Avenir"/>
                          <a:ea typeface="Avenir"/>
                          <a:cs typeface="Avenir"/>
                          <a:sym typeface="Avenir"/>
                        </a:rPr>
                        <a:t>1. Study </a:t>
                      </a:r>
                      <a:r>
                        <a:rPr lang="en-US" b="0">
                          <a:solidFill>
                            <a:schemeClr val="dk2"/>
                          </a:solidFill>
                          <a:latin typeface="Avenir"/>
                          <a:ea typeface="Avenir"/>
                          <a:cs typeface="Avenir"/>
                          <a:sym typeface="Avenir"/>
                        </a:rPr>
                        <a:t>Goals</a:t>
                      </a:r>
                      <a:endParaRPr/>
                    </a:p>
                  </a:txBody>
                  <a:tcPr marL="115250" marR="115250" marT="45725" marB="45725" anchor="ctr">
                    <a:lnB w="12700" cap="flat" cmpd="sng">
                      <a:solidFill>
                        <a:srgbClr val="D8D8D8"/>
                      </a:solidFill>
                      <a:prstDash val="solid"/>
                      <a:round/>
                      <a:headEnd type="none" w="sm" len="sm"/>
                      <a:tailEnd type="none" w="sm" len="sm"/>
                    </a:lnB>
                    <a:solidFill>
                      <a:srgbClr val="E6EBF3"/>
                    </a:solidFill>
                  </a:tcPr>
                </a:tc>
                <a:tc>
                  <a:txBody>
                    <a:bodyPr/>
                    <a:lstStyle/>
                    <a:p>
                      <a:pPr marL="0" marR="0" lvl="0" indent="0" algn="l" rtl="0">
                        <a:spcBef>
                          <a:spcPts val="0"/>
                        </a:spcBef>
                        <a:spcAft>
                          <a:spcPts val="0"/>
                        </a:spcAft>
                        <a:buNone/>
                      </a:pPr>
                      <a:endParaRPr sz="1400" b="1">
                        <a:solidFill>
                          <a:schemeClr val="accent1"/>
                        </a:solidFill>
                        <a:latin typeface="Avenir"/>
                        <a:ea typeface="Avenir"/>
                        <a:cs typeface="Avenir"/>
                        <a:sym typeface="Avenir"/>
                      </a:endParaRPr>
                    </a:p>
                  </a:txBody>
                  <a:tcPr marL="115250" marR="115250" marT="45725" marB="45725" anchor="ctr">
                    <a:lnB w="12700" cap="flat" cmpd="sng">
                      <a:solidFill>
                        <a:srgbClr val="D8D8D8"/>
                      </a:solidFill>
                      <a:prstDash val="solid"/>
                      <a:round/>
                      <a:headEnd type="none" w="sm" len="sm"/>
                      <a:tailEnd type="none" w="sm" len="sm"/>
                    </a:lnB>
                    <a:solidFill>
                      <a:srgbClr val="E6EBF3"/>
                    </a:solidFill>
                  </a:tcPr>
                </a:tc>
                <a:extLst>
                  <a:ext uri="{0D108BD9-81ED-4DB2-BD59-A6C34878D82A}">
                    <a16:rowId xmlns:a16="http://schemas.microsoft.com/office/drawing/2014/main" val="10000"/>
                  </a:ext>
                </a:extLst>
              </a:tr>
              <a:tr h="505400">
                <a:tc>
                  <a:txBody>
                    <a:bodyPr/>
                    <a:lstStyle/>
                    <a:p>
                      <a:pPr marL="0" marR="0" lvl="0" indent="0" algn="l" rtl="0">
                        <a:spcBef>
                          <a:spcPts val="0"/>
                        </a:spcBef>
                        <a:spcAft>
                          <a:spcPts val="0"/>
                        </a:spcAft>
                        <a:buNone/>
                      </a:pPr>
                      <a:r>
                        <a:rPr lang="en-US" sz="1400" b="0">
                          <a:solidFill>
                            <a:schemeClr val="dk2"/>
                          </a:solidFill>
                          <a:latin typeface="Avenir"/>
                          <a:ea typeface="Avenir"/>
                          <a:cs typeface="Avenir"/>
                          <a:sym typeface="Avenir"/>
                        </a:rPr>
                        <a:t>2. Research Methods</a:t>
                      </a:r>
                      <a:endParaRPr sz="1400" b="0">
                        <a:solidFill>
                          <a:schemeClr val="dk2"/>
                        </a:solidFill>
                        <a:latin typeface="Avenir"/>
                        <a:ea typeface="Avenir"/>
                        <a:cs typeface="Avenir"/>
                        <a:sym typeface="Avenir"/>
                      </a:endParaRPr>
                    </a:p>
                  </a:txBody>
                  <a:tcPr marL="115250" marR="115250" marT="45725" marB="45725" anchor="ctr">
                    <a:lnT w="12700" cap="flat" cmpd="sng">
                      <a:solidFill>
                        <a:srgbClr val="D8D8D8"/>
                      </a:solidFill>
                      <a:prstDash val="solid"/>
                      <a:round/>
                      <a:headEnd type="none" w="sm" len="sm"/>
                      <a:tailEnd type="none" w="sm" len="sm"/>
                    </a:lnT>
                    <a:lnB w="12700" cap="flat" cmpd="sng">
                      <a:solidFill>
                        <a:srgbClr val="D8D8D8"/>
                      </a:solidFill>
                      <a:prstDash val="solid"/>
                      <a:round/>
                      <a:headEnd type="none" w="sm" len="sm"/>
                      <a:tailEnd type="none" w="sm" len="sm"/>
                    </a:lnB>
                  </a:tcPr>
                </a:tc>
                <a:tc>
                  <a:txBody>
                    <a:bodyPr/>
                    <a:lstStyle/>
                    <a:p>
                      <a:pPr marL="0" marR="0" lvl="0" indent="0" algn="l" rtl="0">
                        <a:spcBef>
                          <a:spcPts val="0"/>
                        </a:spcBef>
                        <a:spcAft>
                          <a:spcPts val="0"/>
                        </a:spcAft>
                        <a:buNone/>
                      </a:pPr>
                      <a:endParaRPr sz="1400" b="1">
                        <a:solidFill>
                          <a:schemeClr val="accent1"/>
                        </a:solidFill>
                        <a:latin typeface="Avenir"/>
                        <a:ea typeface="Avenir"/>
                        <a:cs typeface="Avenir"/>
                        <a:sym typeface="Avenir"/>
                      </a:endParaRPr>
                    </a:p>
                  </a:txBody>
                  <a:tcPr marL="115250" marR="115250" marT="45725" marB="45725" anchor="ctr">
                    <a:lnT w="12700" cap="flat" cmpd="sng">
                      <a:solidFill>
                        <a:srgbClr val="D8D8D8"/>
                      </a:solidFill>
                      <a:prstDash val="solid"/>
                      <a:round/>
                      <a:headEnd type="none" w="sm" len="sm"/>
                      <a:tailEnd type="none" w="sm" len="sm"/>
                    </a:lnT>
                    <a:lnB w="12700" cap="flat" cmpd="sng">
                      <a:solidFill>
                        <a:srgbClr val="D8D8D8"/>
                      </a:solidFill>
                      <a:prstDash val="solid"/>
                      <a:round/>
                      <a:headEnd type="none" w="sm" len="sm"/>
                      <a:tailEnd type="none" w="sm" len="sm"/>
                    </a:lnB>
                  </a:tcPr>
                </a:tc>
                <a:extLst>
                  <a:ext uri="{0D108BD9-81ED-4DB2-BD59-A6C34878D82A}">
                    <a16:rowId xmlns:a16="http://schemas.microsoft.com/office/drawing/2014/main" val="10001"/>
                  </a:ext>
                </a:extLst>
              </a:tr>
              <a:tr h="505400">
                <a:tc>
                  <a:txBody>
                    <a:bodyPr/>
                    <a:lstStyle/>
                    <a:p>
                      <a:pPr marL="0" marR="0" lvl="0" indent="0" algn="l" rtl="0">
                        <a:spcBef>
                          <a:spcPts val="0"/>
                        </a:spcBef>
                        <a:spcAft>
                          <a:spcPts val="0"/>
                        </a:spcAft>
                        <a:buNone/>
                      </a:pPr>
                      <a:r>
                        <a:rPr lang="en-US" sz="1400" b="0">
                          <a:solidFill>
                            <a:schemeClr val="dk2"/>
                          </a:solidFill>
                          <a:latin typeface="Avenir"/>
                          <a:ea typeface="Avenir"/>
                          <a:cs typeface="Avenir"/>
                          <a:sym typeface="Avenir"/>
                        </a:rPr>
                        <a:t>3. Findings</a:t>
                      </a:r>
                      <a:r>
                        <a:rPr lang="en-US">
                          <a:solidFill>
                            <a:schemeClr val="dk2"/>
                          </a:solidFill>
                          <a:latin typeface="Avenir"/>
                          <a:ea typeface="Avenir"/>
                          <a:cs typeface="Avenir"/>
                          <a:sym typeface="Avenir"/>
                        </a:rPr>
                        <a:t>: Prototype testing</a:t>
                      </a:r>
                      <a:endParaRPr/>
                    </a:p>
                  </a:txBody>
                  <a:tcPr marL="115250" marR="115250" marT="45725" marB="45725" anchor="ctr">
                    <a:lnT w="12700" cap="flat" cmpd="sng">
                      <a:solidFill>
                        <a:srgbClr val="D8D8D8"/>
                      </a:solidFill>
                      <a:prstDash val="solid"/>
                      <a:round/>
                      <a:headEnd type="none" w="sm" len="sm"/>
                      <a:tailEnd type="none" w="sm" len="sm"/>
                    </a:lnT>
                    <a:lnB w="12700" cap="flat" cmpd="sng">
                      <a:solidFill>
                        <a:srgbClr val="D8D8D8"/>
                      </a:solidFill>
                      <a:prstDash val="solid"/>
                      <a:round/>
                      <a:headEnd type="none" w="sm" len="sm"/>
                      <a:tailEnd type="none" w="sm" len="sm"/>
                    </a:lnB>
                  </a:tcPr>
                </a:tc>
                <a:tc>
                  <a:txBody>
                    <a:bodyPr/>
                    <a:lstStyle/>
                    <a:p>
                      <a:pPr marL="0" marR="0" lvl="0" indent="0" algn="l" rtl="0">
                        <a:spcBef>
                          <a:spcPts val="0"/>
                        </a:spcBef>
                        <a:spcAft>
                          <a:spcPts val="0"/>
                        </a:spcAft>
                        <a:buNone/>
                      </a:pPr>
                      <a:endParaRPr sz="1400" b="1">
                        <a:solidFill>
                          <a:schemeClr val="accent1"/>
                        </a:solidFill>
                        <a:latin typeface="Avenir"/>
                        <a:ea typeface="Avenir"/>
                        <a:cs typeface="Avenir"/>
                        <a:sym typeface="Avenir"/>
                      </a:endParaRPr>
                    </a:p>
                  </a:txBody>
                  <a:tcPr marL="115250" marR="115250" marT="45725" marB="45725" anchor="ctr">
                    <a:lnT w="12700" cap="flat" cmpd="sng">
                      <a:solidFill>
                        <a:srgbClr val="D8D8D8"/>
                      </a:solidFill>
                      <a:prstDash val="solid"/>
                      <a:round/>
                      <a:headEnd type="none" w="sm" len="sm"/>
                      <a:tailEnd type="none" w="sm" len="sm"/>
                    </a:lnT>
                    <a:lnB w="12700" cap="flat" cmpd="sng">
                      <a:solidFill>
                        <a:srgbClr val="D8D8D8"/>
                      </a:solidFill>
                      <a:prstDash val="solid"/>
                      <a:round/>
                      <a:headEnd type="none" w="sm" len="sm"/>
                      <a:tailEnd type="none" w="sm" len="sm"/>
                    </a:lnB>
                  </a:tcPr>
                </a:tc>
                <a:extLst>
                  <a:ext uri="{0D108BD9-81ED-4DB2-BD59-A6C34878D82A}">
                    <a16:rowId xmlns:a16="http://schemas.microsoft.com/office/drawing/2014/main" val="10002"/>
                  </a:ext>
                </a:extLst>
              </a:tr>
              <a:tr h="505400">
                <a:tc>
                  <a:txBody>
                    <a:bodyPr/>
                    <a:lstStyle/>
                    <a:p>
                      <a:pPr marL="0" lvl="0" indent="0" algn="l" rtl="0">
                        <a:spcBef>
                          <a:spcPts val="0"/>
                        </a:spcBef>
                        <a:spcAft>
                          <a:spcPts val="0"/>
                        </a:spcAft>
                        <a:buClr>
                          <a:srgbClr val="000000"/>
                        </a:buClr>
                        <a:buFont typeface="Arial"/>
                        <a:buNone/>
                      </a:pPr>
                      <a:r>
                        <a:rPr lang="en-US">
                          <a:solidFill>
                            <a:schemeClr val="dk2"/>
                          </a:solidFill>
                          <a:latin typeface="Avenir"/>
                          <a:ea typeface="Avenir"/>
                          <a:cs typeface="Avenir"/>
                          <a:sym typeface="Avenir"/>
                        </a:rPr>
                        <a:t>4. Findings: Tree testing</a:t>
                      </a:r>
                      <a:endParaRPr>
                        <a:solidFill>
                          <a:schemeClr val="dk2"/>
                        </a:solidFill>
                        <a:latin typeface="Avenir"/>
                        <a:ea typeface="Avenir"/>
                        <a:cs typeface="Avenir"/>
                        <a:sym typeface="Avenir"/>
                      </a:endParaRPr>
                    </a:p>
                  </a:txBody>
                  <a:tcPr marL="115250" marR="115250" marT="45725" marB="45725" anchor="ctr">
                    <a:lnT w="12700" cap="flat" cmpd="sng">
                      <a:solidFill>
                        <a:srgbClr val="D8D8D8"/>
                      </a:solidFill>
                      <a:prstDash val="solid"/>
                      <a:round/>
                      <a:headEnd type="none" w="sm" len="sm"/>
                      <a:tailEnd type="none" w="sm" len="sm"/>
                    </a:lnT>
                    <a:lnB w="12700" cap="flat" cmpd="sng">
                      <a:solidFill>
                        <a:srgbClr val="D8D8D8"/>
                      </a:solidFill>
                      <a:prstDash val="solid"/>
                      <a:round/>
                      <a:headEnd type="none" w="sm" len="sm"/>
                      <a:tailEnd type="none" w="sm" len="sm"/>
                    </a:lnB>
                  </a:tcPr>
                </a:tc>
                <a:tc>
                  <a:txBody>
                    <a:bodyPr/>
                    <a:lstStyle/>
                    <a:p>
                      <a:pPr marL="0" marR="0" lvl="0" indent="0" algn="l" rtl="0">
                        <a:spcBef>
                          <a:spcPts val="0"/>
                        </a:spcBef>
                        <a:spcAft>
                          <a:spcPts val="0"/>
                        </a:spcAft>
                        <a:buNone/>
                      </a:pPr>
                      <a:endParaRPr sz="1400" b="1">
                        <a:solidFill>
                          <a:schemeClr val="accent1"/>
                        </a:solidFill>
                        <a:latin typeface="Avenir"/>
                        <a:ea typeface="Avenir"/>
                        <a:cs typeface="Avenir"/>
                        <a:sym typeface="Avenir"/>
                      </a:endParaRPr>
                    </a:p>
                  </a:txBody>
                  <a:tcPr marL="115250" marR="115250" marT="45725" marB="45725" anchor="ctr">
                    <a:lnT w="12700" cap="flat" cmpd="sng">
                      <a:solidFill>
                        <a:srgbClr val="D8D8D8"/>
                      </a:solidFill>
                      <a:prstDash val="solid"/>
                      <a:round/>
                      <a:headEnd type="none" w="sm" len="sm"/>
                      <a:tailEnd type="none" w="sm" len="sm"/>
                    </a:lnT>
                    <a:lnB w="12700" cap="flat" cmpd="sng">
                      <a:solidFill>
                        <a:srgbClr val="D8D8D8"/>
                      </a:solidFill>
                      <a:prstDash val="solid"/>
                      <a:round/>
                      <a:headEnd type="none" w="sm" len="sm"/>
                      <a:tailEnd type="none" w="sm" len="sm"/>
                    </a:lnB>
                  </a:tcPr>
                </a:tc>
                <a:extLst>
                  <a:ext uri="{0D108BD9-81ED-4DB2-BD59-A6C34878D82A}">
                    <a16:rowId xmlns:a16="http://schemas.microsoft.com/office/drawing/2014/main" val="10003"/>
                  </a:ext>
                </a:extLst>
              </a:tr>
              <a:tr h="505400">
                <a:tc>
                  <a:txBody>
                    <a:bodyPr/>
                    <a:lstStyle/>
                    <a:p>
                      <a:pPr marL="0" marR="0" lvl="0" indent="0" algn="l" rtl="0">
                        <a:lnSpc>
                          <a:spcPct val="100000"/>
                        </a:lnSpc>
                        <a:spcBef>
                          <a:spcPts val="0"/>
                        </a:spcBef>
                        <a:spcAft>
                          <a:spcPts val="0"/>
                        </a:spcAft>
                        <a:buNone/>
                      </a:pPr>
                      <a:r>
                        <a:rPr lang="en-US">
                          <a:solidFill>
                            <a:schemeClr val="dk2"/>
                          </a:solidFill>
                          <a:latin typeface="Avenir"/>
                          <a:ea typeface="Avenir"/>
                          <a:cs typeface="Avenir"/>
                          <a:sym typeface="Avenir"/>
                        </a:rPr>
                        <a:t>5. Recommendations</a:t>
                      </a:r>
                      <a:endParaRPr sz="1400" b="0">
                        <a:solidFill>
                          <a:schemeClr val="dk2"/>
                        </a:solidFill>
                        <a:latin typeface="Avenir"/>
                        <a:ea typeface="Avenir"/>
                        <a:cs typeface="Avenir"/>
                        <a:sym typeface="Avenir"/>
                      </a:endParaRPr>
                    </a:p>
                  </a:txBody>
                  <a:tcPr marL="115250" marR="115250" marT="45725" marB="45725" anchor="ctr">
                    <a:lnT w="12700" cap="flat" cmpd="sng">
                      <a:solidFill>
                        <a:srgbClr val="D8D8D8"/>
                      </a:solidFill>
                      <a:prstDash val="solid"/>
                      <a:round/>
                      <a:headEnd type="none" w="sm" len="sm"/>
                      <a:tailEnd type="none" w="sm" len="sm"/>
                    </a:lnT>
                    <a:lnB w="12700" cap="flat" cmpd="sng">
                      <a:solidFill>
                        <a:srgbClr val="D8D8D8"/>
                      </a:solidFill>
                      <a:prstDash val="solid"/>
                      <a:round/>
                      <a:headEnd type="none" w="sm" len="sm"/>
                      <a:tailEnd type="none" w="sm" len="sm"/>
                    </a:lnB>
                  </a:tcPr>
                </a:tc>
                <a:tc>
                  <a:txBody>
                    <a:bodyPr/>
                    <a:lstStyle/>
                    <a:p>
                      <a:pPr marL="0" marR="0" lvl="0" indent="0" algn="l" rtl="0">
                        <a:spcBef>
                          <a:spcPts val="0"/>
                        </a:spcBef>
                        <a:spcAft>
                          <a:spcPts val="0"/>
                        </a:spcAft>
                        <a:buNone/>
                      </a:pPr>
                      <a:endParaRPr sz="1400" b="1">
                        <a:solidFill>
                          <a:schemeClr val="accent1"/>
                        </a:solidFill>
                        <a:latin typeface="Avenir"/>
                        <a:ea typeface="Avenir"/>
                        <a:cs typeface="Avenir"/>
                        <a:sym typeface="Avenir"/>
                      </a:endParaRPr>
                    </a:p>
                  </a:txBody>
                  <a:tcPr marL="115250" marR="115250" marT="45725" marB="45725" anchor="ctr">
                    <a:lnT w="12700" cap="flat" cmpd="sng">
                      <a:solidFill>
                        <a:srgbClr val="D8D8D8"/>
                      </a:solidFill>
                      <a:prstDash val="solid"/>
                      <a:round/>
                      <a:headEnd type="none" w="sm" len="sm"/>
                      <a:tailEnd type="none" w="sm" len="sm"/>
                    </a:lnT>
                    <a:lnB w="12700" cap="flat" cmpd="sng">
                      <a:solidFill>
                        <a:srgbClr val="D8D8D8"/>
                      </a:solidFill>
                      <a:prstDash val="solid"/>
                      <a:round/>
                      <a:headEnd type="none" w="sm" len="sm"/>
                      <a:tailEnd type="none" w="sm" len="sm"/>
                    </a:lnB>
                  </a:tcPr>
                </a:tc>
                <a:extLst>
                  <a:ext uri="{0D108BD9-81ED-4DB2-BD59-A6C34878D82A}">
                    <a16:rowId xmlns:a16="http://schemas.microsoft.com/office/drawing/2014/main" val="10004"/>
                  </a:ext>
                </a:extLst>
              </a:tr>
              <a:tr h="505400">
                <a:tc>
                  <a:txBody>
                    <a:bodyPr/>
                    <a:lstStyle/>
                    <a:p>
                      <a:pPr marL="0" marR="0" lvl="0" indent="0" algn="l" rtl="0">
                        <a:lnSpc>
                          <a:spcPct val="100000"/>
                        </a:lnSpc>
                        <a:spcBef>
                          <a:spcPts val="0"/>
                        </a:spcBef>
                        <a:spcAft>
                          <a:spcPts val="0"/>
                        </a:spcAft>
                        <a:buNone/>
                      </a:pPr>
                      <a:r>
                        <a:rPr lang="en-US">
                          <a:solidFill>
                            <a:schemeClr val="dk2"/>
                          </a:solidFill>
                          <a:latin typeface="Avenir"/>
                          <a:ea typeface="Avenir"/>
                          <a:cs typeface="Avenir"/>
                          <a:sym typeface="Avenir"/>
                        </a:rPr>
                        <a:t>6. Next steps</a:t>
                      </a:r>
                      <a:endParaRPr sz="1400" b="0">
                        <a:solidFill>
                          <a:schemeClr val="dk2"/>
                        </a:solidFill>
                        <a:latin typeface="Avenir"/>
                        <a:ea typeface="Avenir"/>
                        <a:cs typeface="Avenir"/>
                        <a:sym typeface="Avenir"/>
                      </a:endParaRPr>
                    </a:p>
                  </a:txBody>
                  <a:tcPr marL="115250" marR="115250" marT="45725" marB="45725" anchor="ctr">
                    <a:lnT w="12700" cap="flat" cmpd="sng">
                      <a:solidFill>
                        <a:srgbClr val="D8D8D8"/>
                      </a:solidFill>
                      <a:prstDash val="solid"/>
                      <a:round/>
                      <a:headEnd type="none" w="sm" len="sm"/>
                      <a:tailEnd type="none" w="sm" len="sm"/>
                    </a:lnT>
                    <a:lnB w="12700" cap="flat" cmpd="sng">
                      <a:solidFill>
                        <a:srgbClr val="D8D8D8"/>
                      </a:solidFill>
                      <a:prstDash val="solid"/>
                      <a:round/>
                      <a:headEnd type="none" w="sm" len="sm"/>
                      <a:tailEnd type="none" w="sm" len="sm"/>
                    </a:lnB>
                  </a:tcPr>
                </a:tc>
                <a:tc>
                  <a:txBody>
                    <a:bodyPr/>
                    <a:lstStyle/>
                    <a:p>
                      <a:pPr marL="0" marR="0" lvl="0" indent="0" algn="l" rtl="0">
                        <a:spcBef>
                          <a:spcPts val="0"/>
                        </a:spcBef>
                        <a:spcAft>
                          <a:spcPts val="0"/>
                        </a:spcAft>
                        <a:buNone/>
                      </a:pPr>
                      <a:endParaRPr sz="1400" b="1">
                        <a:solidFill>
                          <a:schemeClr val="accent1"/>
                        </a:solidFill>
                        <a:latin typeface="Avenir"/>
                        <a:ea typeface="Avenir"/>
                        <a:cs typeface="Avenir"/>
                        <a:sym typeface="Avenir"/>
                      </a:endParaRPr>
                    </a:p>
                  </a:txBody>
                  <a:tcPr marL="115250" marR="115250" marT="45725" marB="45725" anchor="ctr">
                    <a:lnT w="12700" cap="flat" cmpd="sng">
                      <a:solidFill>
                        <a:srgbClr val="D8D8D8"/>
                      </a:solidFill>
                      <a:prstDash val="solid"/>
                      <a:round/>
                      <a:headEnd type="none" w="sm" len="sm"/>
                      <a:tailEnd type="none" w="sm" len="sm"/>
                    </a:lnT>
                    <a:lnB w="12700" cap="flat" cmpd="sng">
                      <a:solidFill>
                        <a:srgbClr val="D8D8D8"/>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73" name="Google Shape;273;p34"/>
          <p:cNvSpPr txBox="1">
            <a:spLocks noGrp="1"/>
          </p:cNvSpPr>
          <p:nvPr>
            <p:ph type="body" idx="3"/>
          </p:nvPr>
        </p:nvSpPr>
        <p:spPr>
          <a:xfrm>
            <a:off x="6096000" y="514350"/>
            <a:ext cx="2590799" cy="4114800"/>
          </a:xfrm>
          <a:prstGeom prst="rect">
            <a:avLst/>
          </a:prstGeom>
          <a:noFill/>
          <a:ln>
            <a:noFill/>
          </a:ln>
        </p:spPr>
        <p:txBody>
          <a:bodyPr spcFirstLastPara="1" wrap="square" lIns="91425" tIns="45700" rIns="91425" bIns="45700" anchor="ctr" anchorCtr="0">
            <a:noAutofit/>
          </a:bodyPr>
          <a:lstStyle/>
          <a:p>
            <a:pPr marL="0" lvl="0" indent="0" algn="l" rtl="0">
              <a:lnSpc>
                <a:spcPct val="120000"/>
              </a:lnSpc>
              <a:spcBef>
                <a:spcPts val="0"/>
              </a:spcBef>
              <a:spcAft>
                <a:spcPts val="0"/>
              </a:spcAft>
              <a:buClr>
                <a:schemeClr val="lt1"/>
              </a:buClr>
              <a:buSzPts val="2000"/>
              <a:buNone/>
            </a:pPr>
            <a:r>
              <a:rPr lang="en-US"/>
              <a:t>This research focused on the information architecture, content, and design patterns used on the Facility Invision prototype.</a:t>
            </a:r>
            <a:endParaRPr/>
          </a:p>
        </p:txBody>
      </p:sp>
      <p:sp>
        <p:nvSpPr>
          <p:cNvPr id="274" name="Google Shape;274;p34"/>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
        <p:nvSpPr>
          <p:cNvPr id="275" name="Google Shape;275;p34"/>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April 2018</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Google Shape;491;p61"/>
          <p:cNvSpPr txBox="1">
            <a:spLocks noGrp="1"/>
          </p:cNvSpPr>
          <p:nvPr>
            <p:ph type="body" idx="1"/>
          </p:nvPr>
        </p:nvSpPr>
        <p:spPr>
          <a:xfrm>
            <a:off x="533575" y="1987425"/>
            <a:ext cx="8229600" cy="13533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Because our findings from the tree test built on the findings from our prototype tests, we’ve created a list of recommendations that draws on both bodies of research.</a:t>
            </a:r>
            <a:endParaRPr/>
          </a:p>
          <a:p>
            <a:pPr marL="0" lvl="0" indent="0" algn="l" rtl="0">
              <a:spcBef>
                <a:spcPts val="600"/>
              </a:spcBef>
              <a:spcAft>
                <a:spcPts val="600"/>
              </a:spcAft>
              <a:buNone/>
            </a:pPr>
            <a:endParaRPr/>
          </a:p>
        </p:txBody>
      </p:sp>
      <p:sp>
        <p:nvSpPr>
          <p:cNvPr id="492" name="Google Shape;492;p61"/>
          <p:cNvSpPr txBox="1">
            <a:spLocks noGrp="1"/>
          </p:cNvSpPr>
          <p:nvPr>
            <p:ph type="sldNum" idx="12"/>
          </p:nvPr>
        </p:nvSpPr>
        <p:spPr>
          <a:xfrm>
            <a:off x="8001000" y="4767263"/>
            <a:ext cx="685800" cy="2739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62"/>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Recommendation </a:t>
            </a:r>
            <a:r>
              <a:rPr lang="en-US" sz="1800">
                <a:solidFill>
                  <a:schemeClr val="lt2"/>
                </a:solidFill>
              </a:rPr>
              <a:t>(1 of 7)</a:t>
            </a:r>
            <a:endParaRPr sz="1800">
              <a:solidFill>
                <a:schemeClr val="lt2"/>
              </a:solidFill>
            </a:endParaRPr>
          </a:p>
        </p:txBody>
      </p:sp>
      <p:sp>
        <p:nvSpPr>
          <p:cNvPr id="498" name="Google Shape;498;p62"/>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Avoid miscellaneous groupings like “Other Services.”</a:t>
            </a:r>
            <a:endParaRPr/>
          </a:p>
          <a:p>
            <a:pPr marL="457200" lvl="0" indent="-330200" algn="l" rtl="0">
              <a:lnSpc>
                <a:spcPct val="100000"/>
              </a:lnSpc>
              <a:spcBef>
                <a:spcPts val="1000"/>
              </a:spcBef>
              <a:spcAft>
                <a:spcPts val="0"/>
              </a:spcAft>
              <a:buSzPts val="1600"/>
              <a:buChar char="•"/>
            </a:pPr>
            <a:r>
              <a:rPr lang="en-US" sz="1600">
                <a:highlight>
                  <a:srgbClr val="FCFE7D"/>
                </a:highlight>
              </a:rPr>
              <a:t>As a user,</a:t>
            </a:r>
            <a:r>
              <a:rPr lang="en-US" sz="1600"/>
              <a:t> I want common-language group labels with some degree of specificity, so that I can tell if these services are generally what I need.</a:t>
            </a:r>
            <a:endParaRPr sz="1600"/>
          </a:p>
          <a:p>
            <a:pPr marL="457200" lvl="0" indent="-330200" algn="l" rtl="0">
              <a:lnSpc>
                <a:spcPct val="100000"/>
              </a:lnSpc>
              <a:spcBef>
                <a:spcPts val="1000"/>
              </a:spcBef>
              <a:spcAft>
                <a:spcPts val="0"/>
              </a:spcAft>
              <a:buSzPts val="1600"/>
              <a:buChar char="•"/>
            </a:pPr>
            <a:r>
              <a:rPr lang="en-US" sz="1600">
                <a:highlight>
                  <a:srgbClr val="FCFE7D"/>
                </a:highlight>
              </a:rPr>
              <a:t>As a user,</a:t>
            </a:r>
            <a:r>
              <a:rPr lang="en-US" sz="1600"/>
              <a:t> I want smaller groupings so that I can hone in on the exact service I am looking for.</a:t>
            </a:r>
            <a:endParaRPr sz="1600"/>
          </a:p>
          <a:p>
            <a:pPr marL="0" lvl="0" indent="0" algn="l" rtl="0">
              <a:lnSpc>
                <a:spcPct val="100000"/>
              </a:lnSpc>
              <a:spcBef>
                <a:spcPts val="1000"/>
              </a:spcBef>
              <a:spcAft>
                <a:spcPts val="0"/>
              </a:spcAft>
              <a:buNone/>
            </a:pPr>
            <a:endParaRPr sz="1600"/>
          </a:p>
          <a:p>
            <a:pPr marL="0" lvl="0" indent="0" algn="l" rtl="0">
              <a:lnSpc>
                <a:spcPct val="100000"/>
              </a:lnSpc>
              <a:spcBef>
                <a:spcPts val="1000"/>
              </a:spcBef>
              <a:spcAft>
                <a:spcPts val="1000"/>
              </a:spcAft>
              <a:buNone/>
            </a:pPr>
            <a:r>
              <a:rPr lang="en-US" sz="1600" i="1"/>
              <a:t>As of May 29, the team has proposed an architecture that avoids this label.</a:t>
            </a:r>
            <a:endParaRPr sz="1600" i="1"/>
          </a:p>
        </p:txBody>
      </p:sp>
      <p:sp>
        <p:nvSpPr>
          <p:cNvPr id="499" name="Google Shape;499;p62"/>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500" name="Google Shape;500;p62"/>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p63"/>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Other services: proposed IA</a:t>
            </a:r>
            <a:endParaRPr/>
          </a:p>
        </p:txBody>
      </p:sp>
      <p:sp>
        <p:nvSpPr>
          <p:cNvPr id="506" name="Google Shape;506;p63"/>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457200" lvl="0" indent="-342900" algn="l" rtl="0">
              <a:lnSpc>
                <a:spcPct val="100000"/>
              </a:lnSpc>
              <a:spcBef>
                <a:spcPts val="600"/>
              </a:spcBef>
              <a:spcAft>
                <a:spcPts val="0"/>
              </a:spcAft>
              <a:buClr>
                <a:srgbClr val="999999"/>
              </a:buClr>
              <a:buSzPts val="1800"/>
              <a:buChar char="•"/>
            </a:pPr>
            <a:r>
              <a:rPr lang="en-US">
                <a:solidFill>
                  <a:srgbClr val="999999"/>
                </a:solidFill>
              </a:rPr>
              <a:t>Mental health</a:t>
            </a:r>
            <a:endParaRPr>
              <a:solidFill>
                <a:srgbClr val="999999"/>
              </a:solidFill>
            </a:endParaRPr>
          </a:p>
          <a:p>
            <a:pPr marL="457200" lvl="0" indent="-342900" algn="l" rtl="0">
              <a:lnSpc>
                <a:spcPct val="100000"/>
              </a:lnSpc>
              <a:spcBef>
                <a:spcPts val="0"/>
              </a:spcBef>
              <a:spcAft>
                <a:spcPts val="0"/>
              </a:spcAft>
              <a:buClr>
                <a:srgbClr val="999999"/>
              </a:buClr>
              <a:buSzPts val="1800"/>
              <a:buChar char="•"/>
            </a:pPr>
            <a:r>
              <a:rPr lang="en-US">
                <a:solidFill>
                  <a:srgbClr val="999999"/>
                </a:solidFill>
              </a:rPr>
              <a:t>Specialty care</a:t>
            </a:r>
            <a:endParaRPr>
              <a:solidFill>
                <a:srgbClr val="999999"/>
              </a:solidFill>
            </a:endParaRPr>
          </a:p>
          <a:p>
            <a:pPr marL="457200" lvl="0" indent="-342900" algn="l" rtl="0">
              <a:lnSpc>
                <a:spcPct val="100000"/>
              </a:lnSpc>
              <a:spcBef>
                <a:spcPts val="0"/>
              </a:spcBef>
              <a:spcAft>
                <a:spcPts val="0"/>
              </a:spcAft>
              <a:buSzPts val="1800"/>
              <a:buChar char="•"/>
            </a:pPr>
            <a:r>
              <a:rPr lang="en-US"/>
              <a:t>Care coordinator services</a:t>
            </a:r>
            <a:endParaRPr/>
          </a:p>
          <a:p>
            <a:pPr marL="914400" lvl="1" indent="-342900" algn="l" rtl="0">
              <a:lnSpc>
                <a:spcPct val="100000"/>
              </a:lnSpc>
              <a:spcBef>
                <a:spcPts val="0"/>
              </a:spcBef>
              <a:spcAft>
                <a:spcPts val="0"/>
              </a:spcAft>
              <a:buSzPts val="1800"/>
              <a:buChar char="•"/>
            </a:pPr>
            <a:r>
              <a:rPr lang="en-US"/>
              <a:t>Caregiver support</a:t>
            </a:r>
            <a:endParaRPr/>
          </a:p>
          <a:p>
            <a:pPr marL="914400" lvl="1" indent="-342900" algn="l" rtl="0">
              <a:lnSpc>
                <a:spcPct val="100000"/>
              </a:lnSpc>
              <a:spcBef>
                <a:spcPts val="0"/>
              </a:spcBef>
              <a:spcAft>
                <a:spcPts val="0"/>
              </a:spcAft>
              <a:buSzPts val="1800"/>
              <a:buChar char="•"/>
            </a:pPr>
            <a:r>
              <a:rPr lang="en-US"/>
              <a:t>(etc.)</a:t>
            </a:r>
            <a:endParaRPr/>
          </a:p>
          <a:p>
            <a:pPr marL="457200" lvl="0" indent="-342900" algn="l" rtl="0">
              <a:lnSpc>
                <a:spcPct val="100000"/>
              </a:lnSpc>
              <a:spcBef>
                <a:spcPts val="0"/>
              </a:spcBef>
              <a:spcAft>
                <a:spcPts val="0"/>
              </a:spcAft>
              <a:buSzPts val="1800"/>
              <a:buChar char="•"/>
            </a:pPr>
            <a:r>
              <a:rPr lang="en-US"/>
              <a:t>Service advocacy programs</a:t>
            </a:r>
            <a:endParaRPr/>
          </a:p>
          <a:p>
            <a:pPr marL="914400" lvl="1" indent="-342900" algn="l" rtl="0">
              <a:lnSpc>
                <a:spcPct val="100000"/>
              </a:lnSpc>
              <a:spcBef>
                <a:spcPts val="0"/>
              </a:spcBef>
              <a:spcAft>
                <a:spcPts val="0"/>
              </a:spcAft>
              <a:buSzPts val="1800"/>
              <a:buChar char="•"/>
            </a:pPr>
            <a:r>
              <a:rPr lang="en-US"/>
              <a:t>Chaplain</a:t>
            </a:r>
            <a:endParaRPr/>
          </a:p>
          <a:p>
            <a:pPr marL="914400" lvl="1" indent="-342900" algn="l" rtl="0">
              <a:lnSpc>
                <a:spcPct val="100000"/>
              </a:lnSpc>
              <a:spcBef>
                <a:spcPts val="0"/>
              </a:spcBef>
              <a:spcAft>
                <a:spcPts val="0"/>
              </a:spcAft>
              <a:buSzPts val="1800"/>
              <a:buChar char="•"/>
            </a:pPr>
            <a:r>
              <a:rPr lang="en-US"/>
              <a:t>(etc.)</a:t>
            </a:r>
            <a:endParaRPr/>
          </a:p>
          <a:p>
            <a:pPr marL="457200" lvl="0" indent="-342900" algn="l" rtl="0">
              <a:lnSpc>
                <a:spcPct val="100000"/>
              </a:lnSpc>
              <a:spcBef>
                <a:spcPts val="0"/>
              </a:spcBef>
              <a:spcAft>
                <a:spcPts val="0"/>
              </a:spcAft>
              <a:buSzPts val="1800"/>
              <a:buChar char="•"/>
            </a:pPr>
            <a:r>
              <a:rPr lang="en-US"/>
              <a:t>Health and Wellness</a:t>
            </a:r>
            <a:endParaRPr/>
          </a:p>
          <a:p>
            <a:pPr marL="457200" lvl="0" indent="-342900" algn="l" rtl="0">
              <a:lnSpc>
                <a:spcPct val="100000"/>
              </a:lnSpc>
              <a:spcBef>
                <a:spcPts val="0"/>
              </a:spcBef>
              <a:spcAft>
                <a:spcPts val="0"/>
              </a:spcAft>
              <a:buSzPts val="1800"/>
              <a:buChar char="•"/>
            </a:pPr>
            <a:r>
              <a:rPr lang="en-US"/>
              <a:t>(And so on)</a:t>
            </a:r>
            <a:endParaRPr/>
          </a:p>
        </p:txBody>
      </p:sp>
      <p:sp>
        <p:nvSpPr>
          <p:cNvPr id="507" name="Google Shape;507;p63"/>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508" name="Google Shape;508;p63"/>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32</a:t>
            </a:fld>
            <a:endParaRPr/>
          </a:p>
        </p:txBody>
      </p:sp>
      <p:sp>
        <p:nvSpPr>
          <p:cNvPr id="509" name="Google Shape;509;p63"/>
          <p:cNvSpPr txBox="1"/>
          <p:nvPr/>
        </p:nvSpPr>
        <p:spPr>
          <a:xfrm>
            <a:off x="5461800" y="1413200"/>
            <a:ext cx="2444400" cy="85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Avenir"/>
                <a:ea typeface="Avenir"/>
                <a:cs typeface="Avenir"/>
                <a:sym typeface="Avenir"/>
              </a:rPr>
              <a:t>Previously, these were nested under “Other services”</a:t>
            </a:r>
            <a:endParaRPr>
              <a:latin typeface="Avenir"/>
              <a:ea typeface="Avenir"/>
              <a:cs typeface="Avenir"/>
              <a:sym typeface="Avenir"/>
            </a:endParaRPr>
          </a:p>
        </p:txBody>
      </p:sp>
      <p:cxnSp>
        <p:nvCxnSpPr>
          <p:cNvPr id="510" name="Google Shape;510;p63"/>
          <p:cNvCxnSpPr>
            <a:stCxn id="509" idx="1"/>
          </p:cNvCxnSpPr>
          <p:nvPr/>
        </p:nvCxnSpPr>
        <p:spPr>
          <a:xfrm flipH="1">
            <a:off x="3946800" y="1839650"/>
            <a:ext cx="1515000" cy="324600"/>
          </a:xfrm>
          <a:prstGeom prst="straightConnector1">
            <a:avLst/>
          </a:prstGeom>
          <a:noFill/>
          <a:ln w="9525" cap="flat" cmpd="sng">
            <a:solidFill>
              <a:schemeClr val="dk2"/>
            </a:solidFill>
            <a:prstDash val="solid"/>
            <a:round/>
            <a:headEnd type="none" w="med" len="med"/>
            <a:tailEnd type="triangle" w="med" len="med"/>
          </a:ln>
        </p:spPr>
      </p:cxnSp>
      <p:cxnSp>
        <p:nvCxnSpPr>
          <p:cNvPr id="511" name="Google Shape;511;p63"/>
          <p:cNvCxnSpPr>
            <a:stCxn id="509" idx="1"/>
          </p:cNvCxnSpPr>
          <p:nvPr/>
        </p:nvCxnSpPr>
        <p:spPr>
          <a:xfrm flipH="1">
            <a:off x="4137600" y="1839650"/>
            <a:ext cx="1324200" cy="1228500"/>
          </a:xfrm>
          <a:prstGeom prst="straightConnector1">
            <a:avLst/>
          </a:prstGeom>
          <a:noFill/>
          <a:ln w="9525" cap="flat" cmpd="sng">
            <a:solidFill>
              <a:schemeClr val="dk2"/>
            </a:solidFill>
            <a:prstDash val="solid"/>
            <a:round/>
            <a:headEnd type="none" w="med" len="med"/>
            <a:tailEnd type="triangle" w="med" len="med"/>
          </a:ln>
        </p:spPr>
      </p:cxnSp>
      <p:cxnSp>
        <p:nvCxnSpPr>
          <p:cNvPr id="512" name="Google Shape;512;p63"/>
          <p:cNvCxnSpPr>
            <a:stCxn id="509" idx="1"/>
          </p:cNvCxnSpPr>
          <p:nvPr/>
        </p:nvCxnSpPr>
        <p:spPr>
          <a:xfrm flipH="1">
            <a:off x="3348300" y="1839650"/>
            <a:ext cx="2113500" cy="21324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64"/>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b="0">
                <a:latin typeface="Avenir"/>
                <a:ea typeface="Avenir"/>
                <a:cs typeface="Avenir"/>
                <a:sym typeface="Avenir"/>
              </a:rPr>
              <a:t>Recommendation </a:t>
            </a:r>
            <a:r>
              <a:rPr lang="en-US" sz="1800">
                <a:solidFill>
                  <a:schemeClr val="lt2"/>
                </a:solidFill>
              </a:rPr>
              <a:t>(2 of 7)</a:t>
            </a:r>
            <a:endParaRPr b="0">
              <a:latin typeface="Avenir"/>
              <a:ea typeface="Avenir"/>
              <a:cs typeface="Avenir"/>
              <a:sym typeface="Avenir"/>
            </a:endParaRPr>
          </a:p>
        </p:txBody>
      </p:sp>
      <p:sp>
        <p:nvSpPr>
          <p:cNvPr id="518" name="Google Shape;518;p64"/>
          <p:cNvSpPr txBox="1">
            <a:spLocks noGrp="1"/>
          </p:cNvSpPr>
          <p:nvPr>
            <p:ph type="body" idx="1"/>
          </p:nvPr>
        </p:nvSpPr>
        <p:spPr>
          <a:xfrm>
            <a:off x="457200" y="1162050"/>
            <a:ext cx="7907400" cy="3352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Redundancies hold low value, so provide only one path per service. </a:t>
            </a:r>
            <a:endParaRPr/>
          </a:p>
          <a:p>
            <a:pPr marL="0" lvl="0" indent="0" algn="l" rtl="0">
              <a:lnSpc>
                <a:spcPct val="100000"/>
              </a:lnSpc>
              <a:spcBef>
                <a:spcPts val="600"/>
              </a:spcBef>
              <a:spcAft>
                <a:spcPts val="0"/>
              </a:spcAft>
              <a:buNone/>
            </a:pPr>
            <a:endParaRPr/>
          </a:p>
          <a:p>
            <a:pPr marL="0" lvl="0" indent="0" algn="l" rtl="0">
              <a:lnSpc>
                <a:spcPct val="100000"/>
              </a:lnSpc>
              <a:spcBef>
                <a:spcPts val="600"/>
              </a:spcBef>
              <a:spcAft>
                <a:spcPts val="0"/>
              </a:spcAft>
              <a:buNone/>
            </a:pPr>
            <a:r>
              <a:rPr lang="en-US" sz="1200"/>
              <a:t>Keep Chaplain under Mental Health (remove from Other Services)</a:t>
            </a:r>
            <a:endParaRPr sz="1200"/>
          </a:p>
          <a:p>
            <a:pPr marL="0" lvl="0" indent="0" algn="l" rtl="0">
              <a:lnSpc>
                <a:spcPct val="100000"/>
              </a:lnSpc>
              <a:spcBef>
                <a:spcPts val="600"/>
              </a:spcBef>
              <a:spcAft>
                <a:spcPts val="0"/>
              </a:spcAft>
              <a:buNone/>
            </a:pPr>
            <a:r>
              <a:rPr lang="en-US" sz="1200"/>
              <a:t>Keep Laboratory and Pathology under Our Health Services (remove from Specialty Services)</a:t>
            </a:r>
            <a:endParaRPr sz="1200"/>
          </a:p>
          <a:p>
            <a:pPr marL="0" lvl="0" indent="0" algn="l" rtl="0">
              <a:lnSpc>
                <a:spcPct val="100000"/>
              </a:lnSpc>
              <a:spcBef>
                <a:spcPts val="600"/>
              </a:spcBef>
              <a:spcAft>
                <a:spcPts val="0"/>
              </a:spcAft>
              <a:buNone/>
            </a:pPr>
            <a:r>
              <a:rPr lang="en-US" sz="1200"/>
              <a:t>Keep Nutrition, Food, and Dietary under Specialty Care (remove from Other Services)</a:t>
            </a:r>
            <a:endParaRPr sz="1200"/>
          </a:p>
          <a:p>
            <a:pPr marL="0" lvl="0" indent="0" algn="l" rtl="0">
              <a:lnSpc>
                <a:spcPct val="100000"/>
              </a:lnSpc>
              <a:spcBef>
                <a:spcPts val="600"/>
              </a:spcBef>
              <a:spcAft>
                <a:spcPts val="0"/>
              </a:spcAft>
              <a:buNone/>
            </a:pPr>
            <a:endParaRPr/>
          </a:p>
          <a:p>
            <a:pPr marL="457200" lvl="0" indent="-330200" algn="l" rtl="0">
              <a:lnSpc>
                <a:spcPct val="100000"/>
              </a:lnSpc>
              <a:spcBef>
                <a:spcPts val="600"/>
              </a:spcBef>
              <a:spcAft>
                <a:spcPts val="0"/>
              </a:spcAft>
              <a:buSzPts val="1600"/>
              <a:buChar char="•"/>
            </a:pPr>
            <a:r>
              <a:rPr lang="en-US" sz="1600">
                <a:highlight>
                  <a:srgbClr val="FCFE7D"/>
                </a:highlight>
              </a:rPr>
              <a:t>As a user,</a:t>
            </a:r>
            <a:r>
              <a:rPr lang="en-US" sz="1600"/>
              <a:t> I want each service to be under one possible header, so that I am able to more confidently find that service again.</a:t>
            </a:r>
            <a:endParaRPr sz="1600"/>
          </a:p>
          <a:p>
            <a:pPr marL="0" lvl="0" indent="0" algn="l" rtl="0">
              <a:lnSpc>
                <a:spcPct val="100000"/>
              </a:lnSpc>
              <a:spcBef>
                <a:spcPts val="600"/>
              </a:spcBef>
              <a:spcAft>
                <a:spcPts val="0"/>
              </a:spcAft>
              <a:buNone/>
            </a:pPr>
            <a:endParaRPr sz="1600"/>
          </a:p>
          <a:p>
            <a:pPr marL="0" lvl="0" indent="0" algn="l" rtl="0">
              <a:lnSpc>
                <a:spcPct val="100000"/>
              </a:lnSpc>
              <a:spcBef>
                <a:spcPts val="600"/>
              </a:spcBef>
              <a:spcAft>
                <a:spcPts val="0"/>
              </a:spcAft>
              <a:buNone/>
            </a:pPr>
            <a:r>
              <a:rPr lang="en-US" sz="1600" i="1"/>
              <a:t>As of May 29, labels no longer repeat between categories. The only edge case is including a redundancy in a proposed Featured Services section.</a:t>
            </a:r>
            <a:endParaRPr sz="1600" i="1"/>
          </a:p>
          <a:p>
            <a:pPr marL="0" lvl="0" indent="0" algn="l" rtl="0">
              <a:lnSpc>
                <a:spcPct val="100000"/>
              </a:lnSpc>
              <a:spcBef>
                <a:spcPts val="600"/>
              </a:spcBef>
              <a:spcAft>
                <a:spcPts val="0"/>
              </a:spcAft>
              <a:buNone/>
            </a:pPr>
            <a:endParaRPr sz="1600"/>
          </a:p>
          <a:p>
            <a:pPr marL="0" lvl="0" indent="0" algn="l" rtl="0">
              <a:lnSpc>
                <a:spcPct val="100000"/>
              </a:lnSpc>
              <a:spcBef>
                <a:spcPts val="600"/>
              </a:spcBef>
              <a:spcAft>
                <a:spcPts val="0"/>
              </a:spcAft>
              <a:buNone/>
            </a:pPr>
            <a:endParaRPr/>
          </a:p>
        </p:txBody>
      </p:sp>
      <p:sp>
        <p:nvSpPr>
          <p:cNvPr id="519" name="Google Shape;519;p64"/>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520" name="Google Shape;520;p64"/>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33</a:t>
            </a:fld>
            <a:endParaRPr/>
          </a:p>
        </p:txBody>
      </p:sp>
      <p:sp>
        <p:nvSpPr>
          <p:cNvPr id="521" name="Google Shape;521;p64"/>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29 March 2018</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525"/>
        <p:cNvGrpSpPr/>
        <p:nvPr/>
      </p:nvGrpSpPr>
      <p:grpSpPr>
        <a:xfrm>
          <a:off x="0" y="0"/>
          <a:ext cx="0" cy="0"/>
          <a:chOff x="0" y="0"/>
          <a:chExt cx="0" cy="0"/>
        </a:xfrm>
      </p:grpSpPr>
      <p:sp>
        <p:nvSpPr>
          <p:cNvPr id="526" name="Google Shape;526;p65"/>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Chaplain</a:t>
            </a:r>
            <a:endParaRPr/>
          </a:p>
        </p:txBody>
      </p:sp>
      <p:sp>
        <p:nvSpPr>
          <p:cNvPr id="527" name="Google Shape;527;p65"/>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528" name="Google Shape;528;p65"/>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34</a:t>
            </a:fld>
            <a:endParaRPr/>
          </a:p>
        </p:txBody>
      </p:sp>
      <p:pic>
        <p:nvPicPr>
          <p:cNvPr id="529" name="Google Shape;529;p65"/>
          <p:cNvPicPr preferRelativeResize="0"/>
          <p:nvPr/>
        </p:nvPicPr>
        <p:blipFill>
          <a:blip r:embed="rId3">
            <a:alphaModFix/>
          </a:blip>
          <a:stretch>
            <a:fillRect/>
          </a:stretch>
        </p:blipFill>
        <p:spPr>
          <a:xfrm>
            <a:off x="457200" y="1525625"/>
            <a:ext cx="8191500" cy="1695450"/>
          </a:xfrm>
          <a:prstGeom prst="rect">
            <a:avLst/>
          </a:prstGeom>
          <a:noFill/>
          <a:ln>
            <a:noFill/>
          </a:ln>
        </p:spPr>
      </p:pic>
      <p:sp>
        <p:nvSpPr>
          <p:cNvPr id="530" name="Google Shape;530;p65"/>
          <p:cNvSpPr txBox="1"/>
          <p:nvPr/>
        </p:nvSpPr>
        <p:spPr>
          <a:xfrm>
            <a:off x="5054375" y="2202550"/>
            <a:ext cx="2864700" cy="36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Avenir"/>
                <a:ea typeface="Avenir"/>
                <a:cs typeface="Avenir"/>
                <a:sym typeface="Avenir"/>
              </a:rPr>
              <a:t>Keep this path</a:t>
            </a:r>
            <a:endParaRPr>
              <a:latin typeface="Avenir"/>
              <a:ea typeface="Avenir"/>
              <a:cs typeface="Avenir"/>
              <a:sym typeface="Avenir"/>
            </a:endParaRPr>
          </a:p>
        </p:txBody>
      </p:sp>
      <p:cxnSp>
        <p:nvCxnSpPr>
          <p:cNvPr id="531" name="Google Shape;531;p65"/>
          <p:cNvCxnSpPr>
            <a:stCxn id="530" idx="1"/>
          </p:cNvCxnSpPr>
          <p:nvPr/>
        </p:nvCxnSpPr>
        <p:spPr>
          <a:xfrm rot="10800000">
            <a:off x="1871375" y="2355400"/>
            <a:ext cx="3183000" cy="318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535"/>
        <p:cNvGrpSpPr/>
        <p:nvPr/>
      </p:nvGrpSpPr>
      <p:grpSpPr>
        <a:xfrm>
          <a:off x="0" y="0"/>
          <a:ext cx="0" cy="0"/>
          <a:chOff x="0" y="0"/>
          <a:chExt cx="0" cy="0"/>
        </a:xfrm>
      </p:grpSpPr>
      <p:sp>
        <p:nvSpPr>
          <p:cNvPr id="536" name="Google Shape;536;p66"/>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Chaplain</a:t>
            </a:r>
            <a:endParaRPr/>
          </a:p>
        </p:txBody>
      </p:sp>
      <p:sp>
        <p:nvSpPr>
          <p:cNvPr id="537" name="Google Shape;537;p66"/>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538" name="Google Shape;538;p66"/>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35</a:t>
            </a:fld>
            <a:endParaRPr/>
          </a:p>
        </p:txBody>
      </p:sp>
      <p:sp>
        <p:nvSpPr>
          <p:cNvPr id="539" name="Google Shape;539;p66"/>
          <p:cNvSpPr txBox="1"/>
          <p:nvPr/>
        </p:nvSpPr>
        <p:spPr>
          <a:xfrm>
            <a:off x="5054375" y="2202550"/>
            <a:ext cx="2864700" cy="36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Avenir"/>
              <a:ea typeface="Avenir"/>
              <a:cs typeface="Avenir"/>
              <a:sym typeface="Avenir"/>
            </a:endParaRPr>
          </a:p>
        </p:txBody>
      </p:sp>
      <p:pic>
        <p:nvPicPr>
          <p:cNvPr id="540" name="Google Shape;540;p66"/>
          <p:cNvPicPr preferRelativeResize="0"/>
          <p:nvPr/>
        </p:nvPicPr>
        <p:blipFill>
          <a:blip r:embed="rId3">
            <a:alphaModFix/>
          </a:blip>
          <a:stretch>
            <a:fillRect/>
          </a:stretch>
        </p:blipFill>
        <p:spPr>
          <a:xfrm>
            <a:off x="457200" y="1362256"/>
            <a:ext cx="8107351" cy="2845200"/>
          </a:xfrm>
          <a:prstGeom prst="rect">
            <a:avLst/>
          </a:prstGeom>
          <a:noFill/>
          <a:ln>
            <a:noFill/>
          </a:ln>
        </p:spPr>
      </p:pic>
      <p:sp>
        <p:nvSpPr>
          <p:cNvPr id="541" name="Google Shape;541;p66"/>
          <p:cNvSpPr txBox="1"/>
          <p:nvPr/>
        </p:nvSpPr>
        <p:spPr>
          <a:xfrm>
            <a:off x="5385400" y="2152300"/>
            <a:ext cx="2864700" cy="26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Avenir"/>
                <a:ea typeface="Avenir"/>
                <a:cs typeface="Avenir"/>
                <a:sym typeface="Avenir"/>
              </a:rPr>
              <a:t>Remove this path</a:t>
            </a:r>
            <a:endParaRPr>
              <a:latin typeface="Avenir"/>
              <a:ea typeface="Avenir"/>
              <a:cs typeface="Avenir"/>
              <a:sym typeface="Avenir"/>
            </a:endParaRPr>
          </a:p>
        </p:txBody>
      </p:sp>
      <p:cxnSp>
        <p:nvCxnSpPr>
          <p:cNvPr id="542" name="Google Shape;542;p66"/>
          <p:cNvCxnSpPr/>
          <p:nvPr/>
        </p:nvCxnSpPr>
        <p:spPr>
          <a:xfrm flipH="1">
            <a:off x="1922500" y="2371300"/>
            <a:ext cx="3462900" cy="987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546"/>
        <p:cNvGrpSpPr/>
        <p:nvPr/>
      </p:nvGrpSpPr>
      <p:grpSpPr>
        <a:xfrm>
          <a:off x="0" y="0"/>
          <a:ext cx="0" cy="0"/>
          <a:chOff x="0" y="0"/>
          <a:chExt cx="0" cy="0"/>
        </a:xfrm>
      </p:grpSpPr>
      <p:sp>
        <p:nvSpPr>
          <p:cNvPr id="547" name="Google Shape;547;p67"/>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Laboratory and pathology</a:t>
            </a:r>
            <a:endParaRPr/>
          </a:p>
        </p:txBody>
      </p:sp>
      <p:sp>
        <p:nvSpPr>
          <p:cNvPr id="548" name="Google Shape;548;p67"/>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549" name="Google Shape;549;p67"/>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36</a:t>
            </a:fld>
            <a:endParaRPr/>
          </a:p>
        </p:txBody>
      </p:sp>
      <p:sp>
        <p:nvSpPr>
          <p:cNvPr id="550" name="Google Shape;550;p67"/>
          <p:cNvSpPr txBox="1">
            <a:spLocks noGrp="1"/>
          </p:cNvSpPr>
          <p:nvPr>
            <p:ph type="dt" idx="10"/>
          </p:nvPr>
        </p:nvSpPr>
        <p:spPr>
          <a:xfrm>
            <a:off x="457200" y="4767263"/>
            <a:ext cx="2057400" cy="2739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29 March 2018</a:t>
            </a:r>
            <a:endParaRPr/>
          </a:p>
        </p:txBody>
      </p:sp>
      <p:pic>
        <p:nvPicPr>
          <p:cNvPr id="551" name="Google Shape;551;p67"/>
          <p:cNvPicPr preferRelativeResize="0"/>
          <p:nvPr/>
        </p:nvPicPr>
        <p:blipFill>
          <a:blip r:embed="rId3">
            <a:alphaModFix/>
          </a:blip>
          <a:stretch>
            <a:fillRect/>
          </a:stretch>
        </p:blipFill>
        <p:spPr>
          <a:xfrm>
            <a:off x="505425" y="987825"/>
            <a:ext cx="7427725" cy="4155675"/>
          </a:xfrm>
          <a:prstGeom prst="rect">
            <a:avLst/>
          </a:prstGeom>
          <a:noFill/>
          <a:ln>
            <a:noFill/>
          </a:ln>
        </p:spPr>
      </p:pic>
      <p:sp>
        <p:nvSpPr>
          <p:cNvPr id="552" name="Google Shape;552;p67"/>
          <p:cNvSpPr txBox="1"/>
          <p:nvPr/>
        </p:nvSpPr>
        <p:spPr>
          <a:xfrm>
            <a:off x="3406300" y="1793975"/>
            <a:ext cx="2385000" cy="45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Avenir"/>
                <a:ea typeface="Avenir"/>
                <a:cs typeface="Avenir"/>
                <a:sym typeface="Avenir"/>
              </a:rPr>
              <a:t>Keep this path</a:t>
            </a:r>
            <a:endParaRPr>
              <a:latin typeface="Avenir"/>
              <a:ea typeface="Avenir"/>
              <a:cs typeface="Avenir"/>
              <a:sym typeface="Avenir"/>
            </a:endParaRPr>
          </a:p>
        </p:txBody>
      </p:sp>
      <p:cxnSp>
        <p:nvCxnSpPr>
          <p:cNvPr id="553" name="Google Shape;553;p67"/>
          <p:cNvCxnSpPr>
            <a:stCxn id="552" idx="1"/>
          </p:cNvCxnSpPr>
          <p:nvPr/>
        </p:nvCxnSpPr>
        <p:spPr>
          <a:xfrm flipH="1">
            <a:off x="2305000" y="2021075"/>
            <a:ext cx="1101300" cy="11400"/>
          </a:xfrm>
          <a:prstGeom prst="straightConnector1">
            <a:avLst/>
          </a:prstGeom>
          <a:noFill/>
          <a:ln w="9525" cap="flat" cmpd="sng">
            <a:solidFill>
              <a:schemeClr val="dk2"/>
            </a:solidFill>
            <a:prstDash val="solid"/>
            <a:round/>
            <a:headEnd type="none" w="med" len="med"/>
            <a:tailEnd type="triangle" w="med" len="med"/>
          </a:ln>
        </p:spPr>
      </p:cxnSp>
      <p:sp>
        <p:nvSpPr>
          <p:cNvPr id="554" name="Google Shape;554;p67"/>
          <p:cNvSpPr txBox="1"/>
          <p:nvPr/>
        </p:nvSpPr>
        <p:spPr>
          <a:xfrm>
            <a:off x="3120150" y="4504200"/>
            <a:ext cx="2598900" cy="2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Avenir"/>
                <a:ea typeface="Avenir"/>
                <a:cs typeface="Avenir"/>
                <a:sym typeface="Avenir"/>
              </a:rPr>
              <a:t>Remove this path</a:t>
            </a:r>
            <a:endParaRPr>
              <a:latin typeface="Avenir"/>
              <a:ea typeface="Avenir"/>
              <a:cs typeface="Avenir"/>
              <a:sym typeface="Avenir"/>
            </a:endParaRPr>
          </a:p>
        </p:txBody>
      </p:sp>
      <p:cxnSp>
        <p:nvCxnSpPr>
          <p:cNvPr id="555" name="Google Shape;555;p67"/>
          <p:cNvCxnSpPr/>
          <p:nvPr/>
        </p:nvCxnSpPr>
        <p:spPr>
          <a:xfrm flipH="1">
            <a:off x="2437900" y="4797125"/>
            <a:ext cx="835500" cy="2142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559"/>
        <p:cNvGrpSpPr/>
        <p:nvPr/>
      </p:nvGrpSpPr>
      <p:grpSpPr>
        <a:xfrm>
          <a:off x="0" y="0"/>
          <a:ext cx="0" cy="0"/>
          <a:chOff x="0" y="0"/>
          <a:chExt cx="0" cy="0"/>
        </a:xfrm>
      </p:grpSpPr>
      <p:sp>
        <p:nvSpPr>
          <p:cNvPr id="560" name="Google Shape;560;p68"/>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Nutrition, Food, and Dietary</a:t>
            </a:r>
            <a:endParaRPr/>
          </a:p>
        </p:txBody>
      </p:sp>
      <p:sp>
        <p:nvSpPr>
          <p:cNvPr id="561" name="Google Shape;561;p68"/>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562" name="Google Shape;562;p68"/>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37</a:t>
            </a:fld>
            <a:endParaRPr/>
          </a:p>
        </p:txBody>
      </p:sp>
      <p:sp>
        <p:nvSpPr>
          <p:cNvPr id="563" name="Google Shape;563;p68"/>
          <p:cNvSpPr txBox="1"/>
          <p:nvPr/>
        </p:nvSpPr>
        <p:spPr>
          <a:xfrm>
            <a:off x="3406300" y="1793975"/>
            <a:ext cx="2385000" cy="45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Avenir"/>
              <a:ea typeface="Avenir"/>
              <a:cs typeface="Avenir"/>
              <a:sym typeface="Avenir"/>
            </a:endParaRPr>
          </a:p>
        </p:txBody>
      </p:sp>
      <p:sp>
        <p:nvSpPr>
          <p:cNvPr id="564" name="Google Shape;564;p68"/>
          <p:cNvSpPr txBox="1"/>
          <p:nvPr/>
        </p:nvSpPr>
        <p:spPr>
          <a:xfrm>
            <a:off x="3120150" y="4504200"/>
            <a:ext cx="2598900" cy="2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Avenir"/>
              <a:ea typeface="Avenir"/>
              <a:cs typeface="Avenir"/>
              <a:sym typeface="Avenir"/>
            </a:endParaRPr>
          </a:p>
        </p:txBody>
      </p:sp>
      <p:pic>
        <p:nvPicPr>
          <p:cNvPr id="565" name="Google Shape;565;p68"/>
          <p:cNvPicPr preferRelativeResize="0"/>
          <p:nvPr/>
        </p:nvPicPr>
        <p:blipFill>
          <a:blip r:embed="rId3">
            <a:alphaModFix/>
          </a:blip>
          <a:stretch>
            <a:fillRect/>
          </a:stretch>
        </p:blipFill>
        <p:spPr>
          <a:xfrm>
            <a:off x="529642" y="1072125"/>
            <a:ext cx="7398917" cy="3557025"/>
          </a:xfrm>
          <a:prstGeom prst="rect">
            <a:avLst/>
          </a:prstGeom>
          <a:noFill/>
          <a:ln>
            <a:noFill/>
          </a:ln>
        </p:spPr>
      </p:pic>
      <p:sp>
        <p:nvSpPr>
          <p:cNvPr id="566" name="Google Shape;566;p68"/>
          <p:cNvSpPr txBox="1"/>
          <p:nvPr/>
        </p:nvSpPr>
        <p:spPr>
          <a:xfrm>
            <a:off x="3871825" y="4246500"/>
            <a:ext cx="1351200" cy="38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Avenir"/>
                <a:ea typeface="Avenir"/>
                <a:cs typeface="Avenir"/>
                <a:sym typeface="Avenir"/>
              </a:rPr>
              <a:t>Keep this path</a:t>
            </a:r>
            <a:endParaRPr>
              <a:latin typeface="Avenir"/>
              <a:ea typeface="Avenir"/>
              <a:cs typeface="Avenir"/>
              <a:sym typeface="Avenir"/>
            </a:endParaRPr>
          </a:p>
        </p:txBody>
      </p:sp>
      <p:cxnSp>
        <p:nvCxnSpPr>
          <p:cNvPr id="567" name="Google Shape;567;p68"/>
          <p:cNvCxnSpPr>
            <a:stCxn id="566" idx="1"/>
          </p:cNvCxnSpPr>
          <p:nvPr/>
        </p:nvCxnSpPr>
        <p:spPr>
          <a:xfrm flipH="1">
            <a:off x="2475325" y="4437750"/>
            <a:ext cx="1396500" cy="246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571"/>
        <p:cNvGrpSpPr/>
        <p:nvPr/>
      </p:nvGrpSpPr>
      <p:grpSpPr>
        <a:xfrm>
          <a:off x="0" y="0"/>
          <a:ext cx="0" cy="0"/>
          <a:chOff x="0" y="0"/>
          <a:chExt cx="0" cy="0"/>
        </a:xfrm>
      </p:grpSpPr>
      <p:sp>
        <p:nvSpPr>
          <p:cNvPr id="572" name="Google Shape;572;p69"/>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Nutrition, Food, and Dietary</a:t>
            </a:r>
            <a:endParaRPr/>
          </a:p>
        </p:txBody>
      </p:sp>
      <p:sp>
        <p:nvSpPr>
          <p:cNvPr id="573" name="Google Shape;573;p69"/>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574" name="Google Shape;574;p69"/>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38</a:t>
            </a:fld>
            <a:endParaRPr/>
          </a:p>
        </p:txBody>
      </p:sp>
      <p:sp>
        <p:nvSpPr>
          <p:cNvPr id="575" name="Google Shape;575;p69"/>
          <p:cNvSpPr txBox="1"/>
          <p:nvPr/>
        </p:nvSpPr>
        <p:spPr>
          <a:xfrm>
            <a:off x="3406300" y="1793975"/>
            <a:ext cx="2385000" cy="45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Avenir"/>
              <a:ea typeface="Avenir"/>
              <a:cs typeface="Avenir"/>
              <a:sym typeface="Avenir"/>
            </a:endParaRPr>
          </a:p>
        </p:txBody>
      </p:sp>
      <p:sp>
        <p:nvSpPr>
          <p:cNvPr id="576" name="Google Shape;576;p69"/>
          <p:cNvSpPr txBox="1"/>
          <p:nvPr/>
        </p:nvSpPr>
        <p:spPr>
          <a:xfrm>
            <a:off x="3120150" y="4504200"/>
            <a:ext cx="2598900" cy="24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Avenir"/>
              <a:ea typeface="Avenir"/>
              <a:cs typeface="Avenir"/>
              <a:sym typeface="Avenir"/>
            </a:endParaRPr>
          </a:p>
        </p:txBody>
      </p:sp>
      <p:pic>
        <p:nvPicPr>
          <p:cNvPr id="577" name="Google Shape;577;p69"/>
          <p:cNvPicPr preferRelativeResize="0"/>
          <p:nvPr/>
        </p:nvPicPr>
        <p:blipFill>
          <a:blip r:embed="rId3">
            <a:alphaModFix/>
          </a:blip>
          <a:stretch>
            <a:fillRect/>
          </a:stretch>
        </p:blipFill>
        <p:spPr>
          <a:xfrm>
            <a:off x="502363" y="1162052"/>
            <a:ext cx="8192885" cy="2253500"/>
          </a:xfrm>
          <a:prstGeom prst="rect">
            <a:avLst/>
          </a:prstGeom>
          <a:noFill/>
          <a:ln>
            <a:noFill/>
          </a:ln>
        </p:spPr>
      </p:pic>
      <p:sp>
        <p:nvSpPr>
          <p:cNvPr id="578" name="Google Shape;578;p69"/>
          <p:cNvSpPr txBox="1"/>
          <p:nvPr/>
        </p:nvSpPr>
        <p:spPr>
          <a:xfrm>
            <a:off x="3644725" y="2520650"/>
            <a:ext cx="1601100" cy="45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Avenir"/>
                <a:ea typeface="Avenir"/>
                <a:cs typeface="Avenir"/>
                <a:sym typeface="Avenir"/>
              </a:rPr>
              <a:t>Remove this path</a:t>
            </a:r>
            <a:endParaRPr>
              <a:latin typeface="Avenir"/>
              <a:ea typeface="Avenir"/>
              <a:cs typeface="Avenir"/>
              <a:sym typeface="Avenir"/>
            </a:endParaRPr>
          </a:p>
        </p:txBody>
      </p:sp>
      <p:cxnSp>
        <p:nvCxnSpPr>
          <p:cNvPr id="579" name="Google Shape;579;p69"/>
          <p:cNvCxnSpPr>
            <a:stCxn id="578" idx="1"/>
          </p:cNvCxnSpPr>
          <p:nvPr/>
        </p:nvCxnSpPr>
        <p:spPr>
          <a:xfrm flipH="1">
            <a:off x="2940925" y="2747750"/>
            <a:ext cx="703800" cy="102300"/>
          </a:xfrm>
          <a:prstGeom prst="straightConnector1">
            <a:avLst/>
          </a:prstGeom>
          <a:noFill/>
          <a:ln w="9525" cap="flat" cmpd="sng">
            <a:solidFill>
              <a:schemeClr val="dk2"/>
            </a:solidFill>
            <a:prstDash val="solid"/>
            <a:round/>
            <a:headEnd type="none" w="med" len="med"/>
            <a:tailEnd type="triangle" w="med" len="med"/>
          </a:ln>
        </p:spPr>
      </p:cxnSp>
      <p:sp>
        <p:nvSpPr>
          <p:cNvPr id="580" name="Google Shape;580;p69"/>
          <p:cNvSpPr txBox="1"/>
          <p:nvPr/>
        </p:nvSpPr>
        <p:spPr>
          <a:xfrm>
            <a:off x="3599325" y="1884825"/>
            <a:ext cx="2496600" cy="55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Avenir"/>
                <a:ea typeface="Avenir"/>
                <a:cs typeface="Avenir"/>
                <a:sym typeface="Avenir"/>
              </a:rPr>
              <a:t>MOVE! could be moved to Specialty Services</a:t>
            </a:r>
            <a:endParaRPr>
              <a:latin typeface="Avenir"/>
              <a:ea typeface="Avenir"/>
              <a:cs typeface="Avenir"/>
              <a:sym typeface="Avenir"/>
            </a:endParaRPr>
          </a:p>
        </p:txBody>
      </p:sp>
      <p:cxnSp>
        <p:nvCxnSpPr>
          <p:cNvPr id="581" name="Google Shape;581;p69"/>
          <p:cNvCxnSpPr>
            <a:stCxn id="580" idx="1"/>
          </p:cNvCxnSpPr>
          <p:nvPr/>
        </p:nvCxnSpPr>
        <p:spPr>
          <a:xfrm flipH="1">
            <a:off x="3247425" y="2163075"/>
            <a:ext cx="351900" cy="3348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70"/>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Recommendation </a:t>
            </a:r>
            <a:r>
              <a:rPr lang="en-US" sz="1800">
                <a:solidFill>
                  <a:schemeClr val="lt2"/>
                </a:solidFill>
              </a:rPr>
              <a:t>(3 of 7)</a:t>
            </a:r>
            <a:endParaRPr/>
          </a:p>
        </p:txBody>
      </p:sp>
      <p:sp>
        <p:nvSpPr>
          <p:cNvPr id="587" name="Google Shape;587;p70"/>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Keep “Low vision and blind rehabilitation,” “Ophthalmology,” and “Optometry“ under Specialty care, and include parenthetical patient-friendly labels. </a:t>
            </a:r>
            <a:endParaRPr/>
          </a:p>
          <a:p>
            <a:pPr marL="0" lvl="0" indent="0" algn="l" rtl="0">
              <a:lnSpc>
                <a:spcPct val="100000"/>
              </a:lnSpc>
              <a:spcBef>
                <a:spcPts val="600"/>
              </a:spcBef>
              <a:spcAft>
                <a:spcPts val="0"/>
              </a:spcAft>
              <a:buNone/>
            </a:pPr>
            <a:endParaRPr/>
          </a:p>
          <a:p>
            <a:pPr marL="457200" lvl="0" indent="-330200" algn="l" rtl="0">
              <a:lnSpc>
                <a:spcPct val="100000"/>
              </a:lnSpc>
              <a:spcBef>
                <a:spcPts val="600"/>
              </a:spcBef>
              <a:spcAft>
                <a:spcPts val="0"/>
              </a:spcAft>
              <a:buSzPts val="1600"/>
              <a:buChar char="•"/>
            </a:pPr>
            <a:r>
              <a:rPr lang="en-US" sz="1600">
                <a:highlight>
                  <a:srgbClr val="FCFE7D"/>
                </a:highlight>
              </a:rPr>
              <a:t>As a user,</a:t>
            </a:r>
            <a:r>
              <a:rPr lang="en-US" sz="1600"/>
              <a:t> I want to see services that relate to similar kinds of conditions within proximity of each other, so that I can more accurately discern the care between the services. </a:t>
            </a:r>
            <a:endParaRPr sz="1600"/>
          </a:p>
          <a:p>
            <a:pPr marL="0" lvl="0" indent="0" algn="l" rtl="0">
              <a:lnSpc>
                <a:spcPct val="100000"/>
              </a:lnSpc>
              <a:spcBef>
                <a:spcPts val="600"/>
              </a:spcBef>
              <a:spcAft>
                <a:spcPts val="0"/>
              </a:spcAft>
              <a:buNone/>
            </a:pPr>
            <a:endParaRPr/>
          </a:p>
          <a:p>
            <a:pPr marL="0" lvl="0" indent="0" algn="l" rtl="0">
              <a:lnSpc>
                <a:spcPct val="100000"/>
              </a:lnSpc>
              <a:spcBef>
                <a:spcPts val="600"/>
              </a:spcBef>
              <a:spcAft>
                <a:spcPts val="0"/>
              </a:spcAft>
              <a:buNone/>
            </a:pPr>
            <a:r>
              <a:rPr lang="en-US" i="1"/>
              <a:t>As of May 29, this recommendation transcends eye care and is currently being applied across Specialty Care areas.</a:t>
            </a:r>
            <a:endParaRPr i="1"/>
          </a:p>
          <a:p>
            <a:pPr marL="0" lvl="0" indent="0" algn="l" rtl="0">
              <a:lnSpc>
                <a:spcPct val="100000"/>
              </a:lnSpc>
              <a:spcBef>
                <a:spcPts val="600"/>
              </a:spcBef>
              <a:spcAft>
                <a:spcPts val="0"/>
              </a:spcAft>
              <a:buNone/>
            </a:pPr>
            <a:endParaRPr/>
          </a:p>
          <a:p>
            <a:pPr marL="0" lvl="0" indent="0" algn="l" rtl="0">
              <a:lnSpc>
                <a:spcPct val="100000"/>
              </a:lnSpc>
              <a:spcBef>
                <a:spcPts val="600"/>
              </a:spcBef>
              <a:spcAft>
                <a:spcPts val="0"/>
              </a:spcAft>
              <a:buNone/>
            </a:pPr>
            <a:endParaRPr/>
          </a:p>
          <a:p>
            <a:pPr marL="0" lvl="0" indent="0" algn="l" rtl="0">
              <a:lnSpc>
                <a:spcPct val="100000"/>
              </a:lnSpc>
              <a:spcBef>
                <a:spcPts val="600"/>
              </a:spcBef>
              <a:spcAft>
                <a:spcPts val="0"/>
              </a:spcAft>
              <a:buNone/>
            </a:pPr>
            <a:endParaRPr/>
          </a:p>
        </p:txBody>
      </p:sp>
      <p:sp>
        <p:nvSpPr>
          <p:cNvPr id="588" name="Google Shape;588;p70"/>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589" name="Google Shape;589;p70"/>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5"/>
          <p:cNvSpPr txBox="1">
            <a:spLocks noGrp="1"/>
          </p:cNvSpPr>
          <p:nvPr>
            <p:ph type="title"/>
          </p:nvPr>
        </p:nvSpPr>
        <p:spPr>
          <a:xfrm>
            <a:off x="457200" y="2208037"/>
            <a:ext cx="8229600" cy="727425"/>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lt1"/>
              </a:buClr>
              <a:buSzPts val="3600"/>
              <a:buFont typeface="Avenir"/>
              <a:buNone/>
            </a:pPr>
            <a:r>
              <a:rPr lang="en-US"/>
              <a:t>1. Study Goals</a:t>
            </a:r>
            <a:endParaRPr/>
          </a:p>
        </p:txBody>
      </p:sp>
      <p:sp>
        <p:nvSpPr>
          <p:cNvPr id="281" name="Google Shape;281;p35"/>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4" name="Google Shape;594;p71"/>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Eye Care Services: IA</a:t>
            </a:r>
            <a:endParaRPr/>
          </a:p>
        </p:txBody>
      </p:sp>
      <p:sp>
        <p:nvSpPr>
          <p:cNvPr id="595" name="Google Shape;595;p71"/>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596" name="Google Shape;596;p71"/>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40</a:t>
            </a:fld>
            <a:endParaRPr/>
          </a:p>
        </p:txBody>
      </p:sp>
      <p:sp>
        <p:nvSpPr>
          <p:cNvPr id="597" name="Google Shape;597;p71"/>
          <p:cNvSpPr txBox="1"/>
          <p:nvPr/>
        </p:nvSpPr>
        <p:spPr>
          <a:xfrm>
            <a:off x="590425" y="1317100"/>
            <a:ext cx="7543800" cy="3312000"/>
          </a:xfrm>
          <a:prstGeom prst="rect">
            <a:avLst/>
          </a:prstGeom>
          <a:noFill/>
          <a:ln>
            <a:noFill/>
          </a:ln>
        </p:spPr>
        <p:txBody>
          <a:bodyPr spcFirstLastPara="1" wrap="square" lIns="91425" tIns="91425" rIns="91425" bIns="91425" anchor="t" anchorCtr="0">
            <a:noAutofit/>
          </a:bodyPr>
          <a:lstStyle/>
          <a:p>
            <a:pPr marL="457200" lvl="0" indent="-355600" algn="l" rtl="0">
              <a:spcBef>
                <a:spcPts val="0"/>
              </a:spcBef>
              <a:spcAft>
                <a:spcPts val="0"/>
              </a:spcAft>
              <a:buSzPts val="2000"/>
              <a:buFont typeface="Avenir"/>
              <a:buChar char="●"/>
            </a:pPr>
            <a:r>
              <a:rPr lang="en-US" sz="2000">
                <a:latin typeface="Avenir"/>
                <a:ea typeface="Avenir"/>
                <a:cs typeface="Avenir"/>
                <a:sym typeface="Avenir"/>
              </a:rPr>
              <a:t>Specialty care</a:t>
            </a:r>
            <a:endParaRPr sz="2000">
              <a:latin typeface="Avenir"/>
              <a:ea typeface="Avenir"/>
              <a:cs typeface="Avenir"/>
              <a:sym typeface="Avenir"/>
            </a:endParaRPr>
          </a:p>
          <a:p>
            <a:pPr marL="914400" lvl="1" indent="-349250" algn="l" rtl="0">
              <a:spcBef>
                <a:spcPts val="0"/>
              </a:spcBef>
              <a:spcAft>
                <a:spcPts val="0"/>
              </a:spcAft>
              <a:buClr>
                <a:srgbClr val="999999"/>
              </a:buClr>
              <a:buSzPts val="1900"/>
              <a:buFont typeface="Avenir"/>
              <a:buChar char="○"/>
            </a:pPr>
            <a:r>
              <a:rPr lang="en-US" sz="1900">
                <a:solidFill>
                  <a:srgbClr val="999999"/>
                </a:solidFill>
                <a:latin typeface="Avenir"/>
                <a:ea typeface="Avenir"/>
                <a:cs typeface="Avenir"/>
                <a:sym typeface="Avenir"/>
              </a:rPr>
              <a:t>(...) </a:t>
            </a:r>
            <a:endParaRPr sz="1900">
              <a:latin typeface="Avenir"/>
              <a:ea typeface="Avenir"/>
              <a:cs typeface="Avenir"/>
              <a:sym typeface="Avenir"/>
            </a:endParaRPr>
          </a:p>
          <a:p>
            <a:pPr marL="914400" lvl="1" indent="-349250" algn="l" rtl="0">
              <a:spcBef>
                <a:spcPts val="0"/>
              </a:spcBef>
              <a:spcAft>
                <a:spcPts val="0"/>
              </a:spcAft>
              <a:buSzPts val="1900"/>
              <a:buFont typeface="Avenir"/>
              <a:buChar char="○"/>
            </a:pPr>
            <a:r>
              <a:rPr lang="en-US" sz="1900">
                <a:latin typeface="Avenir"/>
                <a:ea typeface="Avenir"/>
                <a:cs typeface="Avenir"/>
                <a:sym typeface="Avenir"/>
              </a:rPr>
              <a:t>Ophthalmology (Eye care, ocular surgery)</a:t>
            </a:r>
            <a:endParaRPr sz="1900">
              <a:latin typeface="Avenir"/>
              <a:ea typeface="Avenir"/>
              <a:cs typeface="Avenir"/>
              <a:sym typeface="Avenir"/>
            </a:endParaRPr>
          </a:p>
          <a:p>
            <a:pPr marL="914400" lvl="1" indent="-349250" algn="l" rtl="0">
              <a:spcBef>
                <a:spcPts val="0"/>
              </a:spcBef>
              <a:spcAft>
                <a:spcPts val="0"/>
              </a:spcAft>
              <a:buSzPts val="1900"/>
              <a:buFont typeface="Avenir"/>
              <a:buChar char="○"/>
            </a:pPr>
            <a:r>
              <a:rPr lang="en-US" sz="1900">
                <a:latin typeface="Avenir"/>
                <a:ea typeface="Avenir"/>
                <a:cs typeface="Avenir"/>
                <a:sym typeface="Avenir"/>
              </a:rPr>
              <a:t>Optometry (Vision specialists)</a:t>
            </a:r>
            <a:endParaRPr sz="1900">
              <a:latin typeface="Avenir"/>
              <a:ea typeface="Avenir"/>
              <a:cs typeface="Avenir"/>
              <a:sym typeface="Avenir"/>
            </a:endParaRPr>
          </a:p>
          <a:p>
            <a:pPr marL="914400" lvl="1" indent="-349250" algn="l" rtl="0">
              <a:spcBef>
                <a:spcPts val="0"/>
              </a:spcBef>
              <a:spcAft>
                <a:spcPts val="0"/>
              </a:spcAft>
              <a:buSzPts val="1900"/>
              <a:buFont typeface="Avenir"/>
              <a:buChar char="○"/>
            </a:pPr>
            <a:r>
              <a:rPr lang="en-US" sz="1900">
                <a:latin typeface="Avenir"/>
                <a:ea typeface="Avenir"/>
                <a:cs typeface="Avenir"/>
                <a:sym typeface="Avenir"/>
              </a:rPr>
              <a:t>Low vision and blind rehabilitation (Accessibility, blindness)</a:t>
            </a:r>
            <a:endParaRPr sz="1900">
              <a:latin typeface="Avenir"/>
              <a:ea typeface="Avenir"/>
              <a:cs typeface="Avenir"/>
              <a:sym typeface="Avenir"/>
            </a:endParaRPr>
          </a:p>
          <a:p>
            <a:pPr marL="914400" lvl="1" indent="-349250" algn="l" rtl="0">
              <a:spcBef>
                <a:spcPts val="0"/>
              </a:spcBef>
              <a:spcAft>
                <a:spcPts val="0"/>
              </a:spcAft>
              <a:buClr>
                <a:srgbClr val="999999"/>
              </a:buClr>
              <a:buSzPts val="1900"/>
              <a:buFont typeface="Avenir"/>
              <a:buChar char="○"/>
            </a:pPr>
            <a:r>
              <a:rPr lang="en-US" sz="1900">
                <a:solidFill>
                  <a:srgbClr val="999999"/>
                </a:solidFill>
                <a:latin typeface="Avenir"/>
                <a:ea typeface="Avenir"/>
                <a:cs typeface="Avenir"/>
                <a:sym typeface="Avenir"/>
              </a:rPr>
              <a:t>Gastroenterology</a:t>
            </a:r>
            <a:endParaRPr sz="1900">
              <a:solidFill>
                <a:srgbClr val="999999"/>
              </a:solidFill>
              <a:latin typeface="Avenir"/>
              <a:ea typeface="Avenir"/>
              <a:cs typeface="Avenir"/>
              <a:sym typeface="Avenir"/>
            </a:endParaRPr>
          </a:p>
          <a:p>
            <a:pPr marL="914400" lvl="1" indent="-349250" algn="l" rtl="0">
              <a:spcBef>
                <a:spcPts val="0"/>
              </a:spcBef>
              <a:spcAft>
                <a:spcPts val="0"/>
              </a:spcAft>
              <a:buClr>
                <a:srgbClr val="999999"/>
              </a:buClr>
              <a:buSzPts val="1900"/>
              <a:buFont typeface="Avenir"/>
              <a:buChar char="○"/>
            </a:pPr>
            <a:r>
              <a:rPr lang="en-US" sz="1900">
                <a:solidFill>
                  <a:srgbClr val="999999"/>
                </a:solidFill>
                <a:latin typeface="Avenir"/>
                <a:ea typeface="Avenir"/>
                <a:cs typeface="Avenir"/>
                <a:sym typeface="Avenir"/>
              </a:rPr>
              <a:t>HIV/Hepatitis</a:t>
            </a:r>
            <a:endParaRPr sz="1900">
              <a:solidFill>
                <a:srgbClr val="999999"/>
              </a:solidFill>
              <a:latin typeface="Avenir"/>
              <a:ea typeface="Avenir"/>
              <a:cs typeface="Avenir"/>
              <a:sym typeface="Avenir"/>
            </a:endParaRPr>
          </a:p>
          <a:p>
            <a:pPr marL="914400" lvl="1" indent="-349250" algn="l" rtl="0">
              <a:spcBef>
                <a:spcPts val="0"/>
              </a:spcBef>
              <a:spcAft>
                <a:spcPts val="0"/>
              </a:spcAft>
              <a:buClr>
                <a:srgbClr val="999999"/>
              </a:buClr>
              <a:buSzPts val="1900"/>
              <a:buFont typeface="Avenir"/>
              <a:buChar char="○"/>
            </a:pPr>
            <a:r>
              <a:rPr lang="en-US" sz="1900">
                <a:solidFill>
                  <a:srgbClr val="999999"/>
                </a:solidFill>
                <a:latin typeface="Avenir"/>
                <a:ea typeface="Avenir"/>
                <a:cs typeface="Avenir"/>
                <a:sym typeface="Avenir"/>
              </a:rPr>
              <a:t>(etc.)</a:t>
            </a:r>
            <a:endParaRPr sz="1900">
              <a:solidFill>
                <a:srgbClr val="999999"/>
              </a:solidFill>
              <a:latin typeface="Avenir"/>
              <a:ea typeface="Avenir"/>
              <a:cs typeface="Avenir"/>
              <a:sym typeface="Aveni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72"/>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Recommendation </a:t>
            </a:r>
            <a:r>
              <a:rPr lang="en-US" sz="1800">
                <a:solidFill>
                  <a:schemeClr val="lt2"/>
                </a:solidFill>
              </a:rPr>
              <a:t>(4 of 7)</a:t>
            </a:r>
            <a:endParaRPr/>
          </a:p>
        </p:txBody>
      </p:sp>
      <p:sp>
        <p:nvSpPr>
          <p:cNvPr id="603" name="Google Shape;603;p72"/>
          <p:cNvSpPr txBox="1">
            <a:spLocks noGrp="1"/>
          </p:cNvSpPr>
          <p:nvPr>
            <p:ph type="body" idx="1"/>
          </p:nvPr>
        </p:nvSpPr>
        <p:spPr>
          <a:xfrm>
            <a:off x="457200" y="1144050"/>
            <a:ext cx="7543800" cy="3485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Reconsider what’s currently nested beneath About Us. “Jobs/Careers,” “Contact Us,” and “Policies” could be pulled out from “About Us,” making them easier for Veterans to access.</a:t>
            </a:r>
            <a:endParaRPr/>
          </a:p>
          <a:p>
            <a:pPr marL="457200" lvl="0" indent="-330200" algn="l" rtl="0">
              <a:lnSpc>
                <a:spcPct val="100000"/>
              </a:lnSpc>
              <a:spcBef>
                <a:spcPts val="1000"/>
              </a:spcBef>
              <a:spcAft>
                <a:spcPts val="0"/>
              </a:spcAft>
              <a:buSzPts val="1600"/>
              <a:buChar char="•"/>
            </a:pPr>
            <a:r>
              <a:rPr lang="en-US" sz="1600">
                <a:highlight>
                  <a:srgbClr val="FCFE7D"/>
                </a:highlight>
              </a:rPr>
              <a:t>As a user,</a:t>
            </a:r>
            <a:r>
              <a:rPr lang="en-US" sz="1600"/>
              <a:t> I want easy access to VA employment opportunities, policies, and contact information, so that I can connect more deeply with VA in a way that extends beyond healthcare services. Moreover, I want to access these materials without being distracted by content intended for internal users. </a:t>
            </a:r>
            <a:endParaRPr/>
          </a:p>
          <a:p>
            <a:pPr marL="0" lvl="0" indent="0" algn="l" rtl="0">
              <a:lnSpc>
                <a:spcPct val="100000"/>
              </a:lnSpc>
              <a:spcBef>
                <a:spcPts val="1000"/>
              </a:spcBef>
              <a:spcAft>
                <a:spcPts val="0"/>
              </a:spcAft>
              <a:buNone/>
            </a:pPr>
            <a:r>
              <a:rPr lang="en-US"/>
              <a:t>Further research: understand what people expect out of the About Us pages.</a:t>
            </a: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p:txBody>
      </p:sp>
      <p:sp>
        <p:nvSpPr>
          <p:cNvPr id="604" name="Google Shape;604;p72"/>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605" name="Google Shape;605;p72"/>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73"/>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About Us: IA </a:t>
            </a:r>
            <a:endParaRPr/>
          </a:p>
        </p:txBody>
      </p:sp>
      <p:sp>
        <p:nvSpPr>
          <p:cNvPr id="611" name="Google Shape;611;p73"/>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457200" lvl="0" indent="-342900" algn="l" rtl="0">
              <a:lnSpc>
                <a:spcPct val="100000"/>
              </a:lnSpc>
              <a:spcBef>
                <a:spcPts val="600"/>
              </a:spcBef>
              <a:spcAft>
                <a:spcPts val="0"/>
              </a:spcAft>
              <a:buSzPts val="1800"/>
              <a:buChar char="•"/>
            </a:pPr>
            <a:r>
              <a:rPr lang="en-US"/>
              <a:t>About Us</a:t>
            </a:r>
            <a:endParaRPr/>
          </a:p>
          <a:p>
            <a:pPr marL="914400" lvl="1" indent="-342900" algn="l" rtl="0">
              <a:lnSpc>
                <a:spcPct val="100000"/>
              </a:lnSpc>
              <a:spcBef>
                <a:spcPts val="0"/>
              </a:spcBef>
              <a:spcAft>
                <a:spcPts val="0"/>
              </a:spcAft>
              <a:buSzPts val="1800"/>
              <a:buChar char="•"/>
            </a:pPr>
            <a:r>
              <a:rPr lang="en-US"/>
              <a:t>Mission and Vision</a:t>
            </a:r>
            <a:endParaRPr/>
          </a:p>
          <a:p>
            <a:pPr marL="914400" lvl="1" indent="-342900" algn="l" rtl="0">
              <a:lnSpc>
                <a:spcPct val="100000"/>
              </a:lnSpc>
              <a:spcBef>
                <a:spcPts val="0"/>
              </a:spcBef>
              <a:spcAft>
                <a:spcPts val="0"/>
              </a:spcAft>
              <a:buSzPts val="1800"/>
              <a:buChar char="•"/>
            </a:pPr>
            <a:r>
              <a:rPr lang="en-US"/>
              <a:t>History</a:t>
            </a:r>
            <a:endParaRPr/>
          </a:p>
          <a:p>
            <a:pPr marL="914400" lvl="1" indent="-342900" algn="l" rtl="0">
              <a:lnSpc>
                <a:spcPct val="100000"/>
              </a:lnSpc>
              <a:spcBef>
                <a:spcPts val="0"/>
              </a:spcBef>
              <a:spcAft>
                <a:spcPts val="0"/>
              </a:spcAft>
              <a:buSzPts val="1800"/>
              <a:buChar char="•"/>
            </a:pPr>
            <a:r>
              <a:rPr lang="en-US"/>
              <a:t>Leadership</a:t>
            </a:r>
            <a:endParaRPr/>
          </a:p>
          <a:p>
            <a:pPr marL="914400" lvl="1" indent="-342900" algn="l" rtl="0">
              <a:lnSpc>
                <a:spcPct val="100000"/>
              </a:lnSpc>
              <a:spcBef>
                <a:spcPts val="0"/>
              </a:spcBef>
              <a:spcAft>
                <a:spcPts val="0"/>
              </a:spcAft>
              <a:buSzPts val="1800"/>
              <a:buChar char="•"/>
            </a:pPr>
            <a:r>
              <a:rPr lang="en-US"/>
              <a:t>Volunteer or Donate</a:t>
            </a:r>
            <a:endParaRPr/>
          </a:p>
          <a:p>
            <a:pPr marL="914400" lvl="1" indent="-342900" algn="l" rtl="0">
              <a:lnSpc>
                <a:spcPct val="100000"/>
              </a:lnSpc>
              <a:spcBef>
                <a:spcPts val="0"/>
              </a:spcBef>
              <a:spcAft>
                <a:spcPts val="0"/>
              </a:spcAft>
              <a:buSzPts val="1800"/>
              <a:buChar char="•"/>
            </a:pPr>
            <a:r>
              <a:rPr lang="en-US"/>
              <a:t>Health and Medical Research</a:t>
            </a:r>
            <a:endParaRPr/>
          </a:p>
          <a:p>
            <a:pPr marL="457200" lvl="0" indent="-342900" algn="l" rtl="0">
              <a:lnSpc>
                <a:spcPct val="100000"/>
              </a:lnSpc>
              <a:spcBef>
                <a:spcPts val="0"/>
              </a:spcBef>
              <a:spcAft>
                <a:spcPts val="0"/>
              </a:spcAft>
              <a:buSzPts val="1800"/>
              <a:buChar char="•"/>
            </a:pPr>
            <a:r>
              <a:rPr lang="en-US"/>
              <a:t>Jobs and Careers</a:t>
            </a:r>
            <a:endParaRPr/>
          </a:p>
          <a:p>
            <a:pPr marL="457200" lvl="0" indent="-342900" algn="l" rtl="0">
              <a:lnSpc>
                <a:spcPct val="100000"/>
              </a:lnSpc>
              <a:spcBef>
                <a:spcPts val="0"/>
              </a:spcBef>
              <a:spcAft>
                <a:spcPts val="0"/>
              </a:spcAft>
              <a:buSzPts val="1800"/>
              <a:buChar char="•"/>
            </a:pPr>
            <a:r>
              <a:rPr lang="en-US"/>
              <a:t>Policies</a:t>
            </a:r>
            <a:endParaRPr/>
          </a:p>
          <a:p>
            <a:pPr marL="457200" lvl="0" indent="-342900" algn="l" rtl="0">
              <a:lnSpc>
                <a:spcPct val="100000"/>
              </a:lnSpc>
              <a:spcBef>
                <a:spcPts val="0"/>
              </a:spcBef>
              <a:spcAft>
                <a:spcPts val="0"/>
              </a:spcAft>
              <a:buSzPts val="1800"/>
              <a:buChar char="•"/>
            </a:pPr>
            <a:r>
              <a:rPr lang="en-US"/>
              <a:t>Contact Us</a:t>
            </a:r>
            <a:endParaRPr/>
          </a:p>
          <a:p>
            <a:pPr marL="0" lvl="0" indent="0" algn="l" rtl="0">
              <a:lnSpc>
                <a:spcPct val="100000"/>
              </a:lnSpc>
              <a:spcBef>
                <a:spcPts val="600"/>
              </a:spcBef>
              <a:spcAft>
                <a:spcPts val="0"/>
              </a:spcAft>
              <a:buNone/>
            </a:pPr>
            <a:endParaRPr/>
          </a:p>
        </p:txBody>
      </p:sp>
      <p:sp>
        <p:nvSpPr>
          <p:cNvPr id="612" name="Google Shape;612;p73"/>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INFORMATION ARCHITECTURE (TREE TESTING)</a:t>
            </a:r>
            <a:endParaRPr/>
          </a:p>
        </p:txBody>
      </p:sp>
      <p:sp>
        <p:nvSpPr>
          <p:cNvPr id="613" name="Google Shape;613;p73"/>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74"/>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Recommendation </a:t>
            </a:r>
            <a:r>
              <a:rPr lang="en-US" sz="1800">
                <a:solidFill>
                  <a:schemeClr val="lt2"/>
                </a:solidFill>
              </a:rPr>
              <a:t>(5 of 7)</a:t>
            </a:r>
            <a:endParaRPr/>
          </a:p>
        </p:txBody>
      </p:sp>
      <p:sp>
        <p:nvSpPr>
          <p:cNvPr id="619" name="Google Shape;619;p74"/>
          <p:cNvSpPr txBox="1">
            <a:spLocks noGrp="1"/>
          </p:cNvSpPr>
          <p:nvPr>
            <p:ph type="body" idx="1"/>
          </p:nvPr>
        </p:nvSpPr>
        <p:spPr>
          <a:xfrm>
            <a:off x="457200" y="1276350"/>
            <a:ext cx="7952400" cy="3352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Revisit the navigation labels for the non-health (other) services that demonstrated low success destination rates. Such as:</a:t>
            </a:r>
            <a:endParaRPr/>
          </a:p>
          <a:p>
            <a:pPr marL="457200" lvl="0" indent="-330200" algn="l" rtl="0">
              <a:lnSpc>
                <a:spcPct val="100000"/>
              </a:lnSpc>
              <a:spcBef>
                <a:spcPts val="600"/>
              </a:spcBef>
              <a:spcAft>
                <a:spcPts val="0"/>
              </a:spcAft>
              <a:buSzPts val="1600"/>
              <a:buChar char="•"/>
            </a:pPr>
            <a:r>
              <a:rPr lang="en-US" sz="1600"/>
              <a:t>Care coordinator services</a:t>
            </a:r>
            <a:endParaRPr sz="1600"/>
          </a:p>
          <a:p>
            <a:pPr marL="457200" lvl="0" indent="-330200" algn="l" rtl="0">
              <a:lnSpc>
                <a:spcPct val="100000"/>
              </a:lnSpc>
              <a:spcBef>
                <a:spcPts val="0"/>
              </a:spcBef>
              <a:spcAft>
                <a:spcPts val="0"/>
              </a:spcAft>
              <a:buSzPts val="1600"/>
              <a:buChar char="•"/>
            </a:pPr>
            <a:r>
              <a:rPr lang="en-US" sz="1600"/>
              <a:t>Service advocacy programs</a:t>
            </a:r>
            <a:endParaRPr sz="1600"/>
          </a:p>
          <a:p>
            <a:pPr marL="457200" lvl="0" indent="-330200" algn="l" rtl="0">
              <a:lnSpc>
                <a:spcPct val="100000"/>
              </a:lnSpc>
              <a:spcBef>
                <a:spcPts val="0"/>
              </a:spcBef>
              <a:spcAft>
                <a:spcPts val="0"/>
              </a:spcAft>
              <a:buSzPts val="1600"/>
              <a:buChar char="•"/>
            </a:pPr>
            <a:r>
              <a:rPr lang="en-US" sz="1600"/>
              <a:t>Compensated work therapy/vocational rehabilitation and employment programs</a:t>
            </a:r>
            <a:endParaRPr sz="1600"/>
          </a:p>
          <a:p>
            <a:pPr marL="0" lvl="0" indent="0" algn="l" rtl="0">
              <a:lnSpc>
                <a:spcPct val="100000"/>
              </a:lnSpc>
              <a:spcBef>
                <a:spcPts val="600"/>
              </a:spcBef>
              <a:spcAft>
                <a:spcPts val="0"/>
              </a:spcAft>
              <a:buNone/>
            </a:pPr>
            <a:endParaRPr/>
          </a:p>
          <a:p>
            <a:pPr marL="0" lvl="0" indent="0" algn="l" rtl="0">
              <a:lnSpc>
                <a:spcPct val="100000"/>
              </a:lnSpc>
              <a:spcBef>
                <a:spcPts val="600"/>
              </a:spcBef>
              <a:spcAft>
                <a:spcPts val="0"/>
              </a:spcAft>
              <a:buNone/>
            </a:pPr>
            <a:r>
              <a:rPr lang="en-US">
                <a:highlight>
                  <a:srgbClr val="FCFE7D"/>
                </a:highlight>
              </a:rPr>
              <a:t>As a user,</a:t>
            </a:r>
            <a:r>
              <a:rPr lang="en-US"/>
              <a:t> I want to see descriptive, easy-to-understand navigation titles so I can find what I’m looking for on the first try. </a:t>
            </a:r>
            <a:endParaRPr/>
          </a:p>
          <a:p>
            <a:pPr marL="0" lvl="0" indent="0" algn="l" rtl="0">
              <a:lnSpc>
                <a:spcPct val="100000"/>
              </a:lnSpc>
              <a:spcBef>
                <a:spcPts val="600"/>
              </a:spcBef>
              <a:spcAft>
                <a:spcPts val="0"/>
              </a:spcAft>
              <a:buNone/>
            </a:pPr>
            <a:endParaRPr/>
          </a:p>
          <a:p>
            <a:pPr marL="0" lvl="0" indent="0" algn="l" rtl="0">
              <a:lnSpc>
                <a:spcPct val="100000"/>
              </a:lnSpc>
              <a:spcBef>
                <a:spcPts val="600"/>
              </a:spcBef>
              <a:spcAft>
                <a:spcPts val="0"/>
              </a:spcAft>
              <a:buNone/>
            </a:pPr>
            <a:r>
              <a:rPr lang="en-US" i="1"/>
              <a:t>As of May 29, this recommendation has been adopted.</a:t>
            </a:r>
            <a:endParaRPr i="1"/>
          </a:p>
          <a:p>
            <a:pPr marL="0" lvl="0" indent="0" algn="l" rtl="0">
              <a:lnSpc>
                <a:spcPct val="100000"/>
              </a:lnSpc>
              <a:spcBef>
                <a:spcPts val="600"/>
              </a:spcBef>
              <a:spcAft>
                <a:spcPts val="0"/>
              </a:spcAft>
              <a:buNone/>
            </a:pPr>
            <a:endParaRPr/>
          </a:p>
        </p:txBody>
      </p:sp>
      <p:sp>
        <p:nvSpPr>
          <p:cNvPr id="620" name="Google Shape;620;p74"/>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CONTENT</a:t>
            </a:r>
            <a:endParaRPr/>
          </a:p>
        </p:txBody>
      </p:sp>
      <p:sp>
        <p:nvSpPr>
          <p:cNvPr id="621" name="Google Shape;621;p74"/>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75"/>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Recommendation </a:t>
            </a:r>
            <a:r>
              <a:rPr lang="en-US" sz="1800">
                <a:solidFill>
                  <a:schemeClr val="lt2"/>
                </a:solidFill>
              </a:rPr>
              <a:t>(5 of 7)</a:t>
            </a:r>
            <a:endParaRPr/>
          </a:p>
        </p:txBody>
      </p:sp>
      <p:sp>
        <p:nvSpPr>
          <p:cNvPr id="627" name="Google Shape;627;p75"/>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 </a:t>
            </a:r>
            <a:endParaRPr/>
          </a:p>
          <a:p>
            <a:pPr marL="0" lvl="0" indent="0" algn="l" rtl="0">
              <a:lnSpc>
                <a:spcPct val="100000"/>
              </a:lnSpc>
              <a:spcBef>
                <a:spcPts val="600"/>
              </a:spcBef>
              <a:spcAft>
                <a:spcPts val="0"/>
              </a:spcAft>
              <a:buNone/>
            </a:pPr>
            <a:endParaRPr/>
          </a:p>
        </p:txBody>
      </p:sp>
      <p:sp>
        <p:nvSpPr>
          <p:cNvPr id="628" name="Google Shape;628;p75"/>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CONTENT</a:t>
            </a:r>
            <a:endParaRPr/>
          </a:p>
        </p:txBody>
      </p:sp>
      <p:sp>
        <p:nvSpPr>
          <p:cNvPr id="629" name="Google Shape;629;p75"/>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44</a:t>
            </a:fld>
            <a:endParaRPr/>
          </a:p>
        </p:txBody>
      </p:sp>
      <p:graphicFrame>
        <p:nvGraphicFramePr>
          <p:cNvPr id="630" name="Google Shape;630;p75"/>
          <p:cNvGraphicFramePr/>
          <p:nvPr/>
        </p:nvGraphicFramePr>
        <p:xfrm>
          <a:off x="952500" y="1350925"/>
          <a:ext cx="7239000" cy="2469565"/>
        </p:xfrm>
        <a:graphic>
          <a:graphicData uri="http://schemas.openxmlformats.org/drawingml/2006/table">
            <a:tbl>
              <a:tblPr>
                <a:noFill/>
                <a:tableStyleId>{A1F7D0DE-FE9A-4F8C-8762-C976A9A6AF09}</a:tableStyleId>
              </a:tblPr>
              <a:tblGrid>
                <a:gridCol w="3467100">
                  <a:extLst>
                    <a:ext uri="{9D8B030D-6E8A-4147-A177-3AD203B41FA5}">
                      <a16:colId xmlns:a16="http://schemas.microsoft.com/office/drawing/2014/main" val="20000"/>
                    </a:ext>
                  </a:extLst>
                </a:gridCol>
                <a:gridCol w="3771900">
                  <a:extLst>
                    <a:ext uri="{9D8B030D-6E8A-4147-A177-3AD203B41FA5}">
                      <a16:colId xmlns:a16="http://schemas.microsoft.com/office/drawing/2014/main" val="20001"/>
                    </a:ext>
                  </a:extLst>
                </a:gridCol>
              </a:tblGrid>
              <a:tr h="640825">
                <a:tc>
                  <a:txBody>
                    <a:bodyPr/>
                    <a:lstStyle/>
                    <a:p>
                      <a:pPr marL="0" lvl="0" indent="0" algn="l" rtl="0">
                        <a:spcBef>
                          <a:spcPts val="0"/>
                        </a:spcBef>
                        <a:spcAft>
                          <a:spcPts val="0"/>
                        </a:spcAft>
                        <a:buNone/>
                      </a:pPr>
                      <a:r>
                        <a:rPr lang="en-US" sz="1800" b="1">
                          <a:latin typeface="Lato"/>
                          <a:ea typeface="Lato"/>
                          <a:cs typeface="Lato"/>
                          <a:sym typeface="Lato"/>
                        </a:rPr>
                        <a:t>Current label</a:t>
                      </a:r>
                      <a:endParaRPr sz="1800" b="1">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r>
                        <a:rPr lang="en-US" sz="1800" b="1">
                          <a:latin typeface="Lato"/>
                          <a:ea typeface="Lato"/>
                          <a:cs typeface="Lato"/>
                          <a:sym typeface="Lato"/>
                        </a:rPr>
                        <a:t>Proposed label</a:t>
                      </a:r>
                      <a:endParaRPr sz="1800" b="1">
                        <a:latin typeface="Lato"/>
                        <a:ea typeface="Lato"/>
                        <a:cs typeface="Lato"/>
                        <a:sym typeface="Lato"/>
                      </a:endParaRPr>
                    </a:p>
                  </a:txBody>
                  <a:tcPr marL="91425" marR="91425" marT="91425" marB="91425"/>
                </a:tc>
                <a:extLst>
                  <a:ext uri="{0D108BD9-81ED-4DB2-BD59-A6C34878D82A}">
                    <a16:rowId xmlns:a16="http://schemas.microsoft.com/office/drawing/2014/main" val="10000"/>
                  </a:ext>
                </a:extLst>
              </a:tr>
              <a:tr h="622200">
                <a:tc>
                  <a:txBody>
                    <a:bodyPr/>
                    <a:lstStyle/>
                    <a:p>
                      <a:pPr marL="0" lvl="0" indent="0" algn="l" rtl="0">
                        <a:spcBef>
                          <a:spcPts val="600"/>
                        </a:spcBef>
                        <a:spcAft>
                          <a:spcPts val="0"/>
                        </a:spcAft>
                        <a:buNone/>
                      </a:pPr>
                      <a:r>
                        <a:rPr lang="en-US" sz="1600">
                          <a:solidFill>
                            <a:schemeClr val="dk2"/>
                          </a:solidFill>
                          <a:latin typeface="Avenir"/>
                          <a:ea typeface="Avenir"/>
                          <a:cs typeface="Avenir"/>
                          <a:sym typeface="Avenir"/>
                        </a:rPr>
                        <a:t>Care coordinator services</a:t>
                      </a:r>
                      <a:endParaRPr sz="1600"/>
                    </a:p>
                  </a:txBody>
                  <a:tcPr marL="91425" marR="91425" marT="91425" marB="91425"/>
                </a:tc>
                <a:tc>
                  <a:txBody>
                    <a:bodyPr/>
                    <a:lstStyle/>
                    <a:p>
                      <a:pPr marL="0" lvl="0" indent="0" algn="l" rtl="0">
                        <a:spcBef>
                          <a:spcPts val="0"/>
                        </a:spcBef>
                        <a:spcAft>
                          <a:spcPts val="0"/>
                        </a:spcAft>
                        <a:buNone/>
                      </a:pPr>
                      <a:r>
                        <a:rPr lang="en-US" sz="1600">
                          <a:solidFill>
                            <a:schemeClr val="dk2"/>
                          </a:solidFill>
                          <a:latin typeface="Avenir"/>
                          <a:ea typeface="Avenir"/>
                          <a:cs typeface="Avenir"/>
                          <a:sym typeface="Avenir"/>
                        </a:rPr>
                        <a:t>Caregiver and care coordinator services</a:t>
                      </a:r>
                      <a:endParaRPr sz="1600">
                        <a:solidFill>
                          <a:schemeClr val="dk2"/>
                        </a:solidFill>
                        <a:latin typeface="Avenir"/>
                        <a:ea typeface="Avenir"/>
                        <a:cs typeface="Avenir"/>
                        <a:sym typeface="Avenir"/>
                      </a:endParaRPr>
                    </a:p>
                  </a:txBody>
                  <a:tcPr marL="91425" marR="91425" marT="91425" marB="91425"/>
                </a:tc>
                <a:extLst>
                  <a:ext uri="{0D108BD9-81ED-4DB2-BD59-A6C34878D82A}">
                    <a16:rowId xmlns:a16="http://schemas.microsoft.com/office/drawing/2014/main" val="10001"/>
                  </a:ext>
                </a:extLst>
              </a:tr>
              <a:tr h="647025">
                <a:tc>
                  <a:txBody>
                    <a:bodyPr/>
                    <a:lstStyle/>
                    <a:p>
                      <a:pPr marL="0" lvl="0" indent="0" algn="l" rtl="0">
                        <a:spcBef>
                          <a:spcPts val="600"/>
                        </a:spcBef>
                        <a:spcAft>
                          <a:spcPts val="0"/>
                        </a:spcAft>
                        <a:buNone/>
                      </a:pPr>
                      <a:r>
                        <a:rPr lang="en-US" sz="1600">
                          <a:solidFill>
                            <a:schemeClr val="dk2"/>
                          </a:solidFill>
                          <a:latin typeface="Avenir"/>
                          <a:ea typeface="Avenir"/>
                          <a:cs typeface="Avenir"/>
                          <a:sym typeface="Avenir"/>
                        </a:rPr>
                        <a:t>Compensated work therapy/vocational rehabilitation and employment programs</a:t>
                      </a:r>
                      <a:endParaRPr sz="1600"/>
                    </a:p>
                    <a:p>
                      <a:pPr marL="0" lvl="0" indent="0" algn="l" rtl="0">
                        <a:spcBef>
                          <a:spcPts val="0"/>
                        </a:spcBef>
                        <a:spcAft>
                          <a:spcPts val="0"/>
                        </a:spcAft>
                        <a:buNone/>
                      </a:pPr>
                      <a:endParaRPr sz="1600"/>
                    </a:p>
                  </a:txBody>
                  <a:tcPr marL="91425" marR="91425" marT="91425" marB="91425"/>
                </a:tc>
                <a:tc>
                  <a:txBody>
                    <a:bodyPr/>
                    <a:lstStyle/>
                    <a:p>
                      <a:pPr marL="0" lvl="0" indent="0" algn="l" rtl="0">
                        <a:spcBef>
                          <a:spcPts val="600"/>
                        </a:spcBef>
                        <a:spcAft>
                          <a:spcPts val="0"/>
                        </a:spcAft>
                        <a:buNone/>
                      </a:pPr>
                      <a:r>
                        <a:rPr lang="en-US" sz="1600">
                          <a:solidFill>
                            <a:schemeClr val="dk2"/>
                          </a:solidFill>
                          <a:latin typeface="Avenir"/>
                          <a:ea typeface="Avenir"/>
                          <a:cs typeface="Avenir"/>
                          <a:sym typeface="Avenir"/>
                        </a:rPr>
                        <a:t>Job programs (or Employment programs)</a:t>
                      </a:r>
                      <a:endParaRPr sz="1600"/>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76"/>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Recommendation </a:t>
            </a:r>
            <a:r>
              <a:rPr lang="en-US" sz="1800">
                <a:solidFill>
                  <a:schemeClr val="lt2"/>
                </a:solidFill>
              </a:rPr>
              <a:t>(6 of 7)</a:t>
            </a:r>
            <a:endParaRPr/>
          </a:p>
        </p:txBody>
      </p:sp>
      <p:sp>
        <p:nvSpPr>
          <p:cNvPr id="636" name="Google Shape;636;p76"/>
          <p:cNvSpPr txBox="1">
            <a:spLocks noGrp="1"/>
          </p:cNvSpPr>
          <p:nvPr>
            <p:ph type="body" idx="1"/>
          </p:nvPr>
        </p:nvSpPr>
        <p:spPr>
          <a:xfrm>
            <a:off x="457200" y="1276350"/>
            <a:ext cx="7908000" cy="3352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Guide people to services, in lieu of a facility-specific search bar.</a:t>
            </a:r>
            <a:endParaRPr/>
          </a:p>
          <a:p>
            <a:pPr marL="457200" lvl="0" indent="-330200" algn="l" rtl="0">
              <a:lnSpc>
                <a:spcPct val="100000"/>
              </a:lnSpc>
              <a:spcBef>
                <a:spcPts val="1000"/>
              </a:spcBef>
              <a:spcAft>
                <a:spcPts val="0"/>
              </a:spcAft>
              <a:buSzPts val="1600"/>
              <a:buChar char="•"/>
            </a:pPr>
            <a:r>
              <a:rPr lang="en-US" sz="1600">
                <a:highlight>
                  <a:srgbClr val="FCFE7D"/>
                </a:highlight>
              </a:rPr>
              <a:t>As a user</a:t>
            </a:r>
            <a:r>
              <a:rPr lang="en-US" sz="1600"/>
              <a:t>, I want a list of the 10-12 most common conditions in plain language at the top of the page that link to the service content further down the page, so that I can feel comfortable digging into the service accordions.</a:t>
            </a:r>
            <a:endParaRPr sz="1600"/>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r>
              <a:rPr lang="en-US"/>
              <a:t>Further research: what filters would work across groupings?</a:t>
            </a:r>
            <a:endParaRPr/>
          </a:p>
          <a:p>
            <a:pPr marL="457200" lvl="0" indent="-330200" algn="l" rtl="0">
              <a:lnSpc>
                <a:spcPct val="100000"/>
              </a:lnSpc>
              <a:spcBef>
                <a:spcPts val="1000"/>
              </a:spcBef>
              <a:spcAft>
                <a:spcPts val="0"/>
              </a:spcAft>
              <a:buSzPts val="1600"/>
              <a:buChar char="•"/>
            </a:pPr>
            <a:r>
              <a:rPr lang="en-US" sz="1600">
                <a:highlight>
                  <a:srgbClr val="FCFE7D"/>
                </a:highlight>
              </a:rPr>
              <a:t>As a user</a:t>
            </a:r>
            <a:r>
              <a:rPr lang="en-US" sz="1600"/>
              <a:t>, I would like to be able to view Health Services in a number of ways, so that I can seek what I am looking for in a way that works for me.</a:t>
            </a:r>
            <a:endParaRPr sz="1600"/>
          </a:p>
          <a:p>
            <a:pPr marL="457200" lvl="0" indent="0" algn="l" rtl="0">
              <a:lnSpc>
                <a:spcPct val="100000"/>
              </a:lnSpc>
              <a:spcBef>
                <a:spcPts val="1000"/>
              </a:spcBef>
              <a:spcAft>
                <a:spcPts val="0"/>
              </a:spcAft>
              <a:buNone/>
            </a:pPr>
            <a:endParaRPr/>
          </a:p>
          <a:p>
            <a:pPr marL="0" lvl="0" indent="0" algn="l" rtl="0">
              <a:lnSpc>
                <a:spcPct val="100000"/>
              </a:lnSpc>
              <a:spcBef>
                <a:spcPts val="600"/>
              </a:spcBef>
              <a:spcAft>
                <a:spcPts val="0"/>
              </a:spcAft>
              <a:buNone/>
            </a:pPr>
            <a:endParaRPr/>
          </a:p>
        </p:txBody>
      </p:sp>
      <p:sp>
        <p:nvSpPr>
          <p:cNvPr id="637" name="Google Shape;637;p76"/>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FILTER/SORT/SEARCH (PROTOTYPE TESTING)</a:t>
            </a:r>
            <a:endParaRPr/>
          </a:p>
        </p:txBody>
      </p:sp>
      <p:sp>
        <p:nvSpPr>
          <p:cNvPr id="638" name="Google Shape;638;p76"/>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77"/>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Recommendation </a:t>
            </a:r>
            <a:r>
              <a:rPr lang="en-US" sz="1800">
                <a:solidFill>
                  <a:schemeClr val="lt2"/>
                </a:solidFill>
              </a:rPr>
              <a:t>(7 of 7)</a:t>
            </a:r>
            <a:endParaRPr/>
          </a:p>
        </p:txBody>
      </p:sp>
      <p:sp>
        <p:nvSpPr>
          <p:cNvPr id="644" name="Google Shape;644;p77"/>
          <p:cNvSpPr txBox="1">
            <a:spLocks noGrp="1"/>
          </p:cNvSpPr>
          <p:nvPr>
            <p:ph type="body" idx="1"/>
          </p:nvPr>
        </p:nvSpPr>
        <p:spPr>
          <a:xfrm>
            <a:off x="457200" y="1276351"/>
            <a:ext cx="7543800" cy="3352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Help people trust the new experience by giving them traces of the past. Introduce co-branding/icons to show where actions may have taken place in previous VA products.</a:t>
            </a:r>
            <a:endParaRPr>
              <a:highlight>
                <a:srgbClr val="FCFE7D"/>
              </a:highlight>
            </a:endParaRPr>
          </a:p>
          <a:p>
            <a:pPr marL="457200" lvl="0" indent="-330200" algn="l" rtl="0">
              <a:lnSpc>
                <a:spcPct val="100000"/>
              </a:lnSpc>
              <a:spcBef>
                <a:spcPts val="1000"/>
              </a:spcBef>
              <a:spcAft>
                <a:spcPts val="0"/>
              </a:spcAft>
              <a:buSzPts val="1600"/>
              <a:buChar char="•"/>
            </a:pPr>
            <a:r>
              <a:rPr lang="en-US" sz="1600">
                <a:highlight>
                  <a:srgbClr val="FCFE7D"/>
                </a:highlight>
              </a:rPr>
              <a:t>As a Veteran or other user</a:t>
            </a:r>
            <a:r>
              <a:rPr lang="en-US" sz="1600"/>
              <a:t>, I would like to see that this new tool is associated with something I am familiar with (My HealtheVet), so that I can trust it and feel more comfortable using it.</a:t>
            </a:r>
            <a:endParaRPr sz="1600"/>
          </a:p>
          <a:p>
            <a:pPr marL="0" lvl="0" indent="0" algn="l" rtl="0">
              <a:lnSpc>
                <a:spcPct val="100000"/>
              </a:lnSpc>
              <a:spcBef>
                <a:spcPts val="1000"/>
              </a:spcBef>
              <a:spcAft>
                <a:spcPts val="0"/>
              </a:spcAft>
              <a:buNone/>
            </a:pPr>
            <a:endParaRPr/>
          </a:p>
          <a:p>
            <a:pPr marL="0" lvl="0" indent="0" algn="l" rtl="0">
              <a:lnSpc>
                <a:spcPct val="100000"/>
              </a:lnSpc>
              <a:spcBef>
                <a:spcPts val="600"/>
              </a:spcBef>
              <a:spcAft>
                <a:spcPts val="0"/>
              </a:spcAft>
              <a:buNone/>
            </a:pPr>
            <a:endParaRPr/>
          </a:p>
          <a:p>
            <a:pPr marL="0" lvl="0" indent="0" algn="l" rtl="0">
              <a:lnSpc>
                <a:spcPct val="100000"/>
              </a:lnSpc>
              <a:spcBef>
                <a:spcPts val="600"/>
              </a:spcBef>
              <a:spcAft>
                <a:spcPts val="0"/>
              </a:spcAft>
              <a:buNone/>
            </a:pPr>
            <a:endParaRPr/>
          </a:p>
        </p:txBody>
      </p:sp>
      <p:sp>
        <p:nvSpPr>
          <p:cNvPr id="645" name="Google Shape;645;p77"/>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VISUAL DESIGN (PROTOTYPE TESTING)</a:t>
            </a:r>
            <a:endParaRPr/>
          </a:p>
        </p:txBody>
      </p:sp>
      <p:sp>
        <p:nvSpPr>
          <p:cNvPr id="646" name="Google Shape;646;p77"/>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46</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78"/>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Future recommendation</a:t>
            </a:r>
            <a:endParaRPr/>
          </a:p>
        </p:txBody>
      </p:sp>
      <p:sp>
        <p:nvSpPr>
          <p:cNvPr id="652" name="Google Shape;652;p78"/>
          <p:cNvSpPr txBox="1">
            <a:spLocks noGrp="1"/>
          </p:cNvSpPr>
          <p:nvPr>
            <p:ph type="body" idx="1"/>
          </p:nvPr>
        </p:nvSpPr>
        <p:spPr>
          <a:xfrm>
            <a:off x="457200" y="1276350"/>
            <a:ext cx="7843500" cy="3352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600"/>
              </a:spcBef>
              <a:spcAft>
                <a:spcPts val="0"/>
              </a:spcAft>
              <a:buNone/>
            </a:pPr>
            <a:r>
              <a:rPr lang="en-US"/>
              <a:t>Consider the implications of search functions as a desired primary interaction for users.</a:t>
            </a:r>
            <a:endParaRPr/>
          </a:p>
          <a:p>
            <a:pPr marL="457200" lvl="0" indent="-330200" algn="l" rtl="0">
              <a:lnSpc>
                <a:spcPct val="100000"/>
              </a:lnSpc>
              <a:spcBef>
                <a:spcPts val="1000"/>
              </a:spcBef>
              <a:spcAft>
                <a:spcPts val="0"/>
              </a:spcAft>
              <a:buSzPts val="1600"/>
              <a:buChar char="•"/>
            </a:pPr>
            <a:r>
              <a:rPr lang="en-US" sz="1600">
                <a:highlight>
                  <a:srgbClr val="FCFE7D"/>
                </a:highlight>
              </a:rPr>
              <a:t>As a user</a:t>
            </a:r>
            <a:r>
              <a:rPr lang="en-US" sz="1600"/>
              <a:t>, I want to be able to search services by synonyms that I am more familiar with (like “foot” instead of “Podiatry”), so that I am more likely to get to what I need without help.</a:t>
            </a:r>
            <a:endParaRPr sz="1600"/>
          </a:p>
          <a:p>
            <a:pPr marL="457200" lvl="0" indent="-330200" algn="l" rtl="0">
              <a:lnSpc>
                <a:spcPct val="100000"/>
              </a:lnSpc>
              <a:spcBef>
                <a:spcPts val="1000"/>
              </a:spcBef>
              <a:spcAft>
                <a:spcPts val="1000"/>
              </a:spcAft>
              <a:buSzPts val="1600"/>
              <a:buChar char="•"/>
            </a:pPr>
            <a:r>
              <a:rPr lang="en-US" sz="1600">
                <a:highlight>
                  <a:srgbClr val="FCFE7D"/>
                </a:highlight>
              </a:rPr>
              <a:t>As a user</a:t>
            </a:r>
            <a:r>
              <a:rPr lang="en-US" sz="1600"/>
              <a:t>, I want a search bar to offer suggestions for me as I type, so that I feel like the system is helping me along my journey.</a:t>
            </a:r>
            <a:endParaRPr sz="1600"/>
          </a:p>
        </p:txBody>
      </p:sp>
      <p:sp>
        <p:nvSpPr>
          <p:cNvPr id="653" name="Google Shape;653;p78"/>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RECOMMENDATIONS: FILTER/SORT/SEARCH (PROTOTYPE TESTING)</a:t>
            </a:r>
            <a:endParaRPr/>
          </a:p>
        </p:txBody>
      </p:sp>
      <p:sp>
        <p:nvSpPr>
          <p:cNvPr id="654" name="Google Shape;654;p78"/>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47</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79"/>
          <p:cNvSpPr txBox="1">
            <a:spLocks noGrp="1"/>
          </p:cNvSpPr>
          <p:nvPr>
            <p:ph type="title"/>
          </p:nvPr>
        </p:nvSpPr>
        <p:spPr>
          <a:xfrm>
            <a:off x="457200" y="2208037"/>
            <a:ext cx="8229600" cy="7275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lt1"/>
              </a:buClr>
              <a:buSzPts val="3600"/>
              <a:buFont typeface="Avenir"/>
              <a:buNone/>
            </a:pPr>
            <a:r>
              <a:rPr lang="en-US"/>
              <a:t>6. Next steps</a:t>
            </a:r>
            <a:endParaRPr/>
          </a:p>
        </p:txBody>
      </p:sp>
      <p:sp>
        <p:nvSpPr>
          <p:cNvPr id="660" name="Google Shape;660;p79"/>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80"/>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49</a:t>
            </a:fld>
            <a:endParaRPr/>
          </a:p>
        </p:txBody>
      </p:sp>
      <p:sp>
        <p:nvSpPr>
          <p:cNvPr id="666" name="Google Shape;666;p80"/>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NEXT STEPS</a:t>
            </a:r>
            <a:endParaRPr/>
          </a:p>
        </p:txBody>
      </p:sp>
      <p:sp>
        <p:nvSpPr>
          <p:cNvPr id="667" name="Google Shape;667;p80"/>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800"/>
              <a:buFont typeface="Avenir"/>
              <a:buNone/>
            </a:pPr>
            <a:r>
              <a:rPr lang="en-US"/>
              <a:t>Next steps</a:t>
            </a:r>
            <a:endParaRPr/>
          </a:p>
        </p:txBody>
      </p:sp>
      <p:sp>
        <p:nvSpPr>
          <p:cNvPr id="668" name="Google Shape;668;p80"/>
          <p:cNvSpPr txBox="1">
            <a:spLocks noGrp="1"/>
          </p:cNvSpPr>
          <p:nvPr>
            <p:ph type="body" idx="1"/>
          </p:nvPr>
        </p:nvSpPr>
        <p:spPr>
          <a:xfrm>
            <a:off x="457200" y="1276350"/>
            <a:ext cx="7709400" cy="3490800"/>
          </a:xfrm>
          <a:prstGeom prst="rect">
            <a:avLst/>
          </a:prstGeom>
          <a:noFill/>
          <a:ln>
            <a:noFill/>
          </a:ln>
        </p:spPr>
        <p:txBody>
          <a:bodyPr spcFirstLastPara="1" wrap="square" lIns="91425" tIns="45700" rIns="91425" bIns="45700" anchor="t" anchorCtr="0">
            <a:noAutofit/>
          </a:bodyPr>
          <a:lstStyle/>
          <a:p>
            <a:pPr marL="457200" lvl="0" indent="-330200" algn="l" rtl="0">
              <a:lnSpc>
                <a:spcPct val="120000"/>
              </a:lnSpc>
              <a:spcBef>
                <a:spcPts val="0"/>
              </a:spcBef>
              <a:spcAft>
                <a:spcPts val="0"/>
              </a:spcAft>
              <a:buSzPts val="1600"/>
              <a:buChar char="●"/>
            </a:pPr>
            <a:r>
              <a:rPr lang="en-US" sz="1600"/>
              <a:t>Make and document changes, which will implemented in the next sprint (15).</a:t>
            </a:r>
            <a:endParaRPr sz="1600"/>
          </a:p>
          <a:p>
            <a:pPr marL="457200" lvl="0" indent="-323850" algn="l" rtl="0">
              <a:lnSpc>
                <a:spcPct val="120000"/>
              </a:lnSpc>
              <a:spcBef>
                <a:spcPts val="1000"/>
              </a:spcBef>
              <a:spcAft>
                <a:spcPts val="0"/>
              </a:spcAft>
              <a:buSzPts val="1500"/>
              <a:buChar char="●"/>
            </a:pPr>
            <a:r>
              <a:rPr lang="en-US" sz="1600"/>
              <a:t>Prioritize opportunities for future </a:t>
            </a:r>
            <a:r>
              <a:rPr lang="en-US" sz="1500"/>
              <a:t>research</a:t>
            </a:r>
            <a:endParaRPr sz="1500"/>
          </a:p>
          <a:p>
            <a:pPr marL="914400" lvl="1" indent="-323850" algn="l" rtl="0">
              <a:spcBef>
                <a:spcPts val="1000"/>
              </a:spcBef>
              <a:spcAft>
                <a:spcPts val="0"/>
              </a:spcAft>
              <a:buSzPts val="1500"/>
              <a:buChar char="○"/>
            </a:pPr>
            <a:r>
              <a:rPr lang="en-US" sz="1500"/>
              <a:t>Uncover more needs to inform future content models and functionalities.</a:t>
            </a:r>
            <a:endParaRPr sz="1500"/>
          </a:p>
          <a:p>
            <a:pPr marL="914400" lvl="1" indent="-323850" algn="l" rtl="0">
              <a:lnSpc>
                <a:spcPct val="120000"/>
              </a:lnSpc>
              <a:spcBef>
                <a:spcPts val="1000"/>
              </a:spcBef>
              <a:spcAft>
                <a:spcPts val="0"/>
              </a:spcAft>
              <a:buSzPts val="1500"/>
              <a:buChar char="○"/>
            </a:pPr>
            <a:r>
              <a:rPr lang="en-US" sz="1500"/>
              <a:t>Speaking with call center staff and/or patient advocates about how Veterans inquire about services to proactively address common questions through our content offerings.</a:t>
            </a:r>
            <a:endParaRPr sz="1500"/>
          </a:p>
          <a:p>
            <a:pPr marL="457200" lvl="0" indent="-323850" algn="l" rtl="0">
              <a:lnSpc>
                <a:spcPct val="120000"/>
              </a:lnSpc>
              <a:spcBef>
                <a:spcPts val="1000"/>
              </a:spcBef>
              <a:spcAft>
                <a:spcPts val="0"/>
              </a:spcAft>
              <a:buSzPts val="1500"/>
              <a:buChar char="●"/>
            </a:pPr>
            <a:r>
              <a:rPr lang="en-US" sz="1500"/>
              <a:t>Prepare for research in Pittsburgh (June 2019)</a:t>
            </a:r>
            <a:endParaRPr sz="1500"/>
          </a:p>
          <a:p>
            <a:pPr marL="0" lvl="0" indent="0" algn="l" rtl="0">
              <a:lnSpc>
                <a:spcPct val="120000"/>
              </a:lnSpc>
              <a:spcBef>
                <a:spcPts val="1000"/>
              </a:spcBef>
              <a:spcAft>
                <a:spcPts val="0"/>
              </a:spcAft>
              <a:buClr>
                <a:srgbClr val="000000"/>
              </a:buClr>
              <a:buSzPts val="1100"/>
              <a:buNone/>
            </a:pPr>
            <a:endParaRPr/>
          </a:p>
          <a:p>
            <a:pPr marL="0" lvl="0" indent="0" algn="l" rtl="0">
              <a:lnSpc>
                <a:spcPct val="120000"/>
              </a:lnSpc>
              <a:spcBef>
                <a:spcPts val="0"/>
              </a:spcBef>
              <a:spcAft>
                <a:spcPts val="0"/>
              </a:spcAft>
              <a:buClr>
                <a:schemeClr val="dk2"/>
              </a:buClr>
              <a:buSzPts val="2800"/>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6"/>
          <p:cNvSpPr txBox="1">
            <a:spLocks noGrp="1"/>
          </p:cNvSpPr>
          <p:nvPr>
            <p:ph type="title"/>
          </p:nvPr>
        </p:nvSpPr>
        <p:spPr>
          <a:xfrm>
            <a:off x="457200" y="717550"/>
            <a:ext cx="7768800" cy="925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Gain a </a:t>
            </a:r>
            <a:r>
              <a:rPr lang="en-US" sz="2520" u="sng"/>
              <a:t>qualitative</a:t>
            </a:r>
            <a:r>
              <a:rPr lang="en-US" sz="2520"/>
              <a:t> understanding of the effectiveness of the proposed design.</a:t>
            </a:r>
            <a:endParaRPr sz="2520"/>
          </a:p>
        </p:txBody>
      </p:sp>
      <p:sp>
        <p:nvSpPr>
          <p:cNvPr id="287" name="Google Shape;287;p36"/>
          <p:cNvSpPr txBox="1">
            <a:spLocks noGrp="1"/>
          </p:cNvSpPr>
          <p:nvPr>
            <p:ph type="body" idx="1"/>
          </p:nvPr>
        </p:nvSpPr>
        <p:spPr>
          <a:xfrm>
            <a:off x="457200" y="1643350"/>
            <a:ext cx="7543800" cy="2985600"/>
          </a:xfrm>
          <a:prstGeom prst="rect">
            <a:avLst/>
          </a:prstGeom>
          <a:noFill/>
          <a:ln>
            <a:noFill/>
          </a:ln>
        </p:spPr>
        <p:txBody>
          <a:bodyPr spcFirstLastPara="1" wrap="square" lIns="91425" tIns="45700" rIns="91425" bIns="45700" anchor="t" anchorCtr="0">
            <a:noAutofit/>
          </a:bodyPr>
          <a:lstStyle/>
          <a:p>
            <a:pPr marL="228600" lvl="0" indent="-228600" algn="l" rtl="0">
              <a:lnSpc>
                <a:spcPct val="120000"/>
              </a:lnSpc>
              <a:spcBef>
                <a:spcPts val="600"/>
              </a:spcBef>
              <a:spcAft>
                <a:spcPts val="0"/>
              </a:spcAft>
              <a:buClr>
                <a:schemeClr val="dk2"/>
              </a:buClr>
              <a:buSzPts val="2000"/>
              <a:buChar char="•"/>
            </a:pPr>
            <a:r>
              <a:rPr lang="en-US"/>
              <a:t>Evaluate the pros and cons of having health/facility services content presented in:</a:t>
            </a:r>
            <a:endParaRPr/>
          </a:p>
          <a:p>
            <a:pPr marL="566928" lvl="1" indent="-241300" algn="l" rtl="0">
              <a:lnSpc>
                <a:spcPct val="120000"/>
              </a:lnSpc>
              <a:spcBef>
                <a:spcPts val="600"/>
              </a:spcBef>
              <a:spcAft>
                <a:spcPts val="0"/>
              </a:spcAft>
              <a:buClr>
                <a:schemeClr val="dk2"/>
              </a:buClr>
              <a:buSzPts val="2000"/>
              <a:buChar char="•"/>
            </a:pPr>
            <a:r>
              <a:rPr lang="en-US" u="sng">
                <a:solidFill>
                  <a:schemeClr val="hlink"/>
                </a:solidFill>
                <a:hlinkClick r:id="rId3"/>
              </a:rPr>
              <a:t>alphabetical</a:t>
            </a:r>
            <a:r>
              <a:rPr lang="en-US"/>
              <a:t> order (A-Z grouping)</a:t>
            </a:r>
            <a:endParaRPr/>
          </a:p>
          <a:p>
            <a:pPr marL="566928" lvl="1" indent="-241300" algn="l" rtl="0">
              <a:lnSpc>
                <a:spcPct val="120000"/>
              </a:lnSpc>
              <a:spcBef>
                <a:spcPts val="600"/>
              </a:spcBef>
              <a:spcAft>
                <a:spcPts val="0"/>
              </a:spcAft>
              <a:buClr>
                <a:schemeClr val="dk2"/>
              </a:buClr>
              <a:buSzPts val="2000"/>
              <a:buChar char="•"/>
            </a:pPr>
            <a:r>
              <a:rPr lang="en-US" u="sng">
                <a:solidFill>
                  <a:schemeClr val="hlink"/>
                </a:solidFill>
                <a:hlinkClick r:id="rId4"/>
              </a:rPr>
              <a:t>grouping</a:t>
            </a:r>
            <a:r>
              <a:rPr lang="en-US"/>
              <a:t> by similarity (primary care, specialty care, etc.)</a:t>
            </a:r>
            <a:endParaRPr/>
          </a:p>
          <a:p>
            <a:pPr marL="228600" lvl="0" indent="-228600" algn="l" rtl="0">
              <a:lnSpc>
                <a:spcPct val="120000"/>
              </a:lnSpc>
              <a:spcBef>
                <a:spcPts val="600"/>
              </a:spcBef>
              <a:spcAft>
                <a:spcPts val="0"/>
              </a:spcAft>
              <a:buSzPts val="1800"/>
              <a:buChar char="•"/>
            </a:pPr>
            <a:r>
              <a:rPr lang="en-US"/>
              <a:t>Identify design patterns or content adjustments that could improve the experience for Veterans</a:t>
            </a:r>
            <a:endParaRPr/>
          </a:p>
          <a:p>
            <a:pPr marL="0" lvl="0" indent="0" algn="l" rtl="0">
              <a:lnSpc>
                <a:spcPct val="120000"/>
              </a:lnSpc>
              <a:spcBef>
                <a:spcPts val="600"/>
              </a:spcBef>
              <a:spcAft>
                <a:spcPts val="0"/>
              </a:spcAft>
              <a:buNone/>
            </a:pPr>
            <a:br>
              <a:rPr lang="en-US"/>
            </a:br>
            <a:endParaRPr/>
          </a:p>
        </p:txBody>
      </p:sp>
      <p:sp>
        <p:nvSpPr>
          <p:cNvPr id="288" name="Google Shape;288;p36"/>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STUDY GOALS: PROTOTYPE TESTING</a:t>
            </a:r>
            <a:endParaRPr/>
          </a:p>
        </p:txBody>
      </p:sp>
      <p:sp>
        <p:nvSpPr>
          <p:cNvPr id="289" name="Google Shape;289;p36"/>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Shape 673"/>
        <p:cNvGrpSpPr/>
        <p:nvPr/>
      </p:nvGrpSpPr>
      <p:grpSpPr>
        <a:xfrm>
          <a:off x="0" y="0"/>
          <a:ext cx="0" cy="0"/>
          <a:chOff x="0" y="0"/>
          <a:chExt cx="0" cy="0"/>
        </a:xfrm>
      </p:grpSpPr>
      <p:sp>
        <p:nvSpPr>
          <p:cNvPr id="674" name="Google Shape;674;p81"/>
          <p:cNvSpPr txBox="1">
            <a:spLocks noGrp="1"/>
          </p:cNvSpPr>
          <p:nvPr>
            <p:ph type="ctrTitle"/>
          </p:nvPr>
        </p:nvSpPr>
        <p:spPr>
          <a:xfrm>
            <a:off x="1143000" y="1657350"/>
            <a:ext cx="6858000" cy="14868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3600"/>
              <a:buFont typeface="Avenir"/>
              <a:buNone/>
            </a:pPr>
            <a:r>
              <a:rPr lang="en-US"/>
              <a:t>Thank you!</a:t>
            </a:r>
            <a:endParaRPr/>
          </a:p>
        </p:txBody>
      </p:sp>
      <p:sp>
        <p:nvSpPr>
          <p:cNvPr id="675" name="Google Shape;675;p81"/>
          <p:cNvSpPr txBox="1">
            <a:spLocks noGrp="1"/>
          </p:cNvSpPr>
          <p:nvPr>
            <p:ph type="subTitle" idx="1"/>
          </p:nvPr>
        </p:nvSpPr>
        <p:spPr>
          <a:xfrm>
            <a:off x="1143000" y="3677560"/>
            <a:ext cx="6858000" cy="570600"/>
          </a:xfrm>
          <a:prstGeom prst="rect">
            <a:avLst/>
          </a:prstGeom>
          <a:noFill/>
          <a:ln>
            <a:noFill/>
          </a:ln>
        </p:spPr>
        <p:txBody>
          <a:bodyPr spcFirstLastPara="1" wrap="square" lIns="91425" tIns="45700" rIns="91425" bIns="45700" anchor="t" anchorCtr="0">
            <a:noAutofit/>
          </a:bodyPr>
          <a:lstStyle/>
          <a:p>
            <a:pPr marL="0" lvl="0" indent="0" algn="ctr" rtl="0">
              <a:lnSpc>
                <a:spcPct val="110000"/>
              </a:lnSpc>
              <a:spcBef>
                <a:spcPts val="0"/>
              </a:spcBef>
              <a:spcAft>
                <a:spcPts val="0"/>
              </a:spcAft>
              <a:buClr>
                <a:schemeClr val="lt2"/>
              </a:buClr>
              <a:buSzPts val="1400"/>
              <a:buNone/>
            </a:pPr>
            <a:r>
              <a:rPr lang="en-US"/>
              <a:t>Contact us with questions:</a:t>
            </a:r>
            <a:endParaRPr/>
          </a:p>
          <a:p>
            <a:pPr marL="0" lvl="0" indent="0" algn="ctr" rtl="0">
              <a:lnSpc>
                <a:spcPct val="110000"/>
              </a:lnSpc>
              <a:spcBef>
                <a:spcPts val="0"/>
              </a:spcBef>
              <a:spcAft>
                <a:spcPts val="0"/>
              </a:spcAft>
              <a:buClr>
                <a:schemeClr val="lt2"/>
              </a:buClr>
              <a:buSzPts val="1400"/>
              <a:buNone/>
            </a:pPr>
            <a:r>
              <a:rPr lang="en-US"/>
              <a:t>meghana@navapbc.com</a:t>
            </a:r>
            <a:endParaRPr/>
          </a:p>
          <a:p>
            <a:pPr marL="0" lvl="0" indent="0" algn="ctr" rtl="0">
              <a:lnSpc>
                <a:spcPct val="110000"/>
              </a:lnSpc>
              <a:spcBef>
                <a:spcPts val="0"/>
              </a:spcBef>
              <a:spcAft>
                <a:spcPts val="0"/>
              </a:spcAft>
              <a:buClr>
                <a:schemeClr val="lt2"/>
              </a:buClr>
              <a:buSzPts val="1400"/>
              <a:buNone/>
            </a:pPr>
            <a:r>
              <a:rPr lang="en-US"/>
              <a:t>kate.saul@civicactions.com</a:t>
            </a:r>
            <a:endParaRPr/>
          </a:p>
          <a:p>
            <a:pPr marL="0" lvl="0" indent="0" algn="ctr" rtl="0">
              <a:lnSpc>
                <a:spcPct val="110000"/>
              </a:lnSpc>
              <a:spcBef>
                <a:spcPts val="0"/>
              </a:spcBef>
              <a:spcAft>
                <a:spcPts val="0"/>
              </a:spcAft>
              <a:buClr>
                <a:schemeClr val="lt2"/>
              </a:buClr>
              <a:buSzPts val="1400"/>
              <a:buNone/>
            </a:pPr>
            <a:r>
              <a:rPr lang="en-US"/>
              <a:t>eric@navapbc.com</a:t>
            </a:r>
            <a:endParaRPr/>
          </a:p>
          <a:p>
            <a:pPr marL="0" lvl="0" indent="0" algn="ctr" rtl="0">
              <a:lnSpc>
                <a:spcPct val="110000"/>
              </a:lnSpc>
              <a:spcBef>
                <a:spcPts val="0"/>
              </a:spcBef>
              <a:spcAft>
                <a:spcPts val="0"/>
              </a:spcAft>
              <a:buClr>
                <a:schemeClr val="lt2"/>
              </a:buClr>
              <a:buSzPts val="1400"/>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7"/>
          <p:cNvSpPr txBox="1">
            <a:spLocks noGrp="1"/>
          </p:cNvSpPr>
          <p:nvPr>
            <p:ph type="body" idx="1"/>
          </p:nvPr>
        </p:nvSpPr>
        <p:spPr>
          <a:xfrm>
            <a:off x="457200" y="1639409"/>
            <a:ext cx="7543800" cy="2123400"/>
          </a:xfrm>
          <a:prstGeom prst="rect">
            <a:avLst/>
          </a:prstGeom>
          <a:noFill/>
          <a:ln>
            <a:noFill/>
          </a:ln>
        </p:spPr>
        <p:txBody>
          <a:bodyPr spcFirstLastPara="1" wrap="square" lIns="91425" tIns="45700" rIns="91425" bIns="45700" anchor="t" anchorCtr="0">
            <a:noAutofit/>
          </a:bodyPr>
          <a:lstStyle/>
          <a:p>
            <a:pPr marL="228600" marR="0" lvl="0" indent="-228600" algn="l" rtl="0">
              <a:lnSpc>
                <a:spcPct val="120000"/>
              </a:lnSpc>
              <a:spcBef>
                <a:spcPts val="600"/>
              </a:spcBef>
              <a:spcAft>
                <a:spcPts val="0"/>
              </a:spcAft>
              <a:buClr>
                <a:schemeClr val="dk2"/>
              </a:buClr>
              <a:buSzPts val="2000"/>
              <a:buFont typeface="Arial"/>
              <a:buChar char="•"/>
            </a:pPr>
            <a:r>
              <a:rPr lang="en-US"/>
              <a:t>Determine how accurately participants complete health-service-focused and “other”-service-focused tasks.</a:t>
            </a:r>
            <a:endParaRPr/>
          </a:p>
          <a:p>
            <a:pPr marL="228600" lvl="0" indent="-228600" algn="l" rtl="0">
              <a:spcBef>
                <a:spcPts val="600"/>
              </a:spcBef>
              <a:spcAft>
                <a:spcPts val="0"/>
              </a:spcAft>
              <a:buSzPts val="1800"/>
              <a:buChar char="•"/>
            </a:pPr>
            <a:r>
              <a:rPr lang="en-US"/>
              <a:t>Identify design patterns or content adjustments that could improve their experience</a:t>
            </a:r>
            <a:endParaRPr/>
          </a:p>
          <a:p>
            <a:pPr marL="0" lvl="0" indent="0" algn="l" rtl="0">
              <a:lnSpc>
                <a:spcPct val="120000"/>
              </a:lnSpc>
              <a:spcBef>
                <a:spcPts val="600"/>
              </a:spcBef>
              <a:spcAft>
                <a:spcPts val="0"/>
              </a:spcAft>
              <a:buNone/>
            </a:pPr>
            <a:br>
              <a:rPr lang="en-US"/>
            </a:br>
            <a:endParaRPr/>
          </a:p>
        </p:txBody>
      </p:sp>
      <p:sp>
        <p:nvSpPr>
          <p:cNvPr id="295" name="Google Shape;295;p37"/>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2"/>
              </a:buClr>
              <a:buSzPts val="1200"/>
              <a:buNone/>
            </a:pPr>
            <a:r>
              <a:rPr lang="en-US"/>
              <a:t>STUDY GOALS: TREE TESTING</a:t>
            </a:r>
            <a:endParaRPr/>
          </a:p>
        </p:txBody>
      </p:sp>
      <p:sp>
        <p:nvSpPr>
          <p:cNvPr id="296" name="Google Shape;296;p37"/>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
        <p:nvSpPr>
          <p:cNvPr id="297" name="Google Shape;297;p37"/>
          <p:cNvSpPr txBox="1">
            <a:spLocks noGrp="1"/>
          </p:cNvSpPr>
          <p:nvPr>
            <p:ph type="title"/>
          </p:nvPr>
        </p:nvSpPr>
        <p:spPr>
          <a:xfrm>
            <a:off x="457200" y="718725"/>
            <a:ext cx="7778100" cy="9114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accent1"/>
              </a:buClr>
              <a:buSzPts val="2520"/>
              <a:buFont typeface="Avenir"/>
              <a:buNone/>
            </a:pPr>
            <a:r>
              <a:rPr lang="en-US" sz="2520" u="sng"/>
              <a:t>Quantitatively</a:t>
            </a:r>
            <a:r>
              <a:rPr lang="en-US" sz="2520"/>
              <a:t> evaluate the effectiveness of a proposed architecture for grouping services.</a:t>
            </a:r>
            <a:endParaRPr sz="252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8"/>
          <p:cNvSpPr txBox="1">
            <a:spLocks noGrp="1"/>
          </p:cNvSpPr>
          <p:nvPr>
            <p:ph type="title"/>
          </p:nvPr>
        </p:nvSpPr>
        <p:spPr>
          <a:xfrm>
            <a:off x="457200" y="2208037"/>
            <a:ext cx="8229600" cy="727425"/>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0"/>
              </a:spcBef>
              <a:spcAft>
                <a:spcPts val="0"/>
              </a:spcAft>
              <a:buClr>
                <a:schemeClr val="lt1"/>
              </a:buClr>
              <a:buSzPts val="3600"/>
              <a:buFont typeface="Avenir"/>
              <a:buNone/>
            </a:pPr>
            <a:r>
              <a:rPr lang="en-US"/>
              <a:t>2. Research Methods</a:t>
            </a:r>
            <a:endParaRPr/>
          </a:p>
        </p:txBody>
      </p:sp>
      <p:sp>
        <p:nvSpPr>
          <p:cNvPr id="303" name="Google Shape;303;p38"/>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9"/>
          <p:cNvSpPr txBox="1">
            <a:spLocks noGrp="1"/>
          </p:cNvSpPr>
          <p:nvPr>
            <p:ph type="title"/>
          </p:nvPr>
        </p:nvSpPr>
        <p:spPr>
          <a:xfrm>
            <a:off x="457200" y="514350"/>
            <a:ext cx="80721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Mixed methods approach to deepen understanding</a:t>
            </a:r>
            <a:endParaRPr/>
          </a:p>
        </p:txBody>
      </p:sp>
      <p:sp>
        <p:nvSpPr>
          <p:cNvPr id="309" name="Google Shape;309;p39"/>
          <p:cNvSpPr txBox="1">
            <a:spLocks noGrp="1"/>
          </p:cNvSpPr>
          <p:nvPr>
            <p:ph type="body" idx="1"/>
          </p:nvPr>
        </p:nvSpPr>
        <p:spPr>
          <a:xfrm>
            <a:off x="457200" y="1276350"/>
            <a:ext cx="7970400" cy="3352800"/>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600"/>
              </a:spcBef>
              <a:spcAft>
                <a:spcPts val="0"/>
              </a:spcAft>
              <a:buNone/>
            </a:pPr>
            <a:r>
              <a:rPr lang="en-US" b="1">
                <a:highlight>
                  <a:srgbClr val="FFF2CC"/>
                </a:highlight>
              </a:rPr>
              <a:t>Prototype testing</a:t>
            </a:r>
            <a:r>
              <a:rPr lang="en-US" b="1"/>
              <a:t> (i.e. “usability” testing)</a:t>
            </a:r>
            <a:endParaRPr b="1"/>
          </a:p>
          <a:p>
            <a:pPr marL="457200" lvl="0" indent="-330200" algn="l" rtl="0">
              <a:lnSpc>
                <a:spcPct val="120000"/>
              </a:lnSpc>
              <a:spcBef>
                <a:spcPts val="600"/>
              </a:spcBef>
              <a:spcAft>
                <a:spcPts val="0"/>
              </a:spcAft>
              <a:buSzPts val="1600"/>
              <a:buChar char="•"/>
            </a:pPr>
            <a:r>
              <a:rPr lang="en-US" sz="1600" b="1"/>
              <a:t>Qualitative methodology</a:t>
            </a:r>
            <a:endParaRPr sz="1600" b="1"/>
          </a:p>
          <a:p>
            <a:pPr marL="457200" lvl="0" indent="-330200" algn="l" rtl="0">
              <a:lnSpc>
                <a:spcPct val="120000"/>
              </a:lnSpc>
              <a:spcBef>
                <a:spcPts val="0"/>
              </a:spcBef>
              <a:spcAft>
                <a:spcPts val="0"/>
              </a:spcAft>
              <a:buSzPts val="1600"/>
              <a:buChar char="•"/>
            </a:pPr>
            <a:r>
              <a:rPr lang="en-US" sz="1600" b="1"/>
              <a:t>Small sample, moderated</a:t>
            </a:r>
            <a:endParaRPr sz="1600" b="1"/>
          </a:p>
          <a:p>
            <a:pPr marL="457200" lvl="0" indent="-330200" algn="l" rtl="0">
              <a:lnSpc>
                <a:spcPct val="120000"/>
              </a:lnSpc>
              <a:spcBef>
                <a:spcPts val="0"/>
              </a:spcBef>
              <a:spcAft>
                <a:spcPts val="0"/>
              </a:spcAft>
              <a:buSzPts val="1600"/>
              <a:buChar char="•"/>
            </a:pPr>
            <a:r>
              <a:rPr lang="en-US" sz="1600" b="1"/>
              <a:t>Helps us understand sentiments and concerns in the Veteran’s voice and context</a:t>
            </a:r>
            <a:endParaRPr sz="1600" b="1"/>
          </a:p>
          <a:p>
            <a:pPr marL="0" lvl="0" indent="0" algn="l" rtl="0">
              <a:lnSpc>
                <a:spcPct val="120000"/>
              </a:lnSpc>
              <a:spcBef>
                <a:spcPts val="600"/>
              </a:spcBef>
              <a:spcAft>
                <a:spcPts val="0"/>
              </a:spcAft>
              <a:buNone/>
            </a:pPr>
            <a:endParaRPr b="1"/>
          </a:p>
          <a:p>
            <a:pPr marL="0" lvl="0" indent="0" algn="l" rtl="0">
              <a:lnSpc>
                <a:spcPct val="120000"/>
              </a:lnSpc>
              <a:spcBef>
                <a:spcPts val="600"/>
              </a:spcBef>
              <a:spcAft>
                <a:spcPts val="0"/>
              </a:spcAft>
              <a:buNone/>
            </a:pPr>
            <a:r>
              <a:rPr lang="en-US" b="1">
                <a:highlight>
                  <a:srgbClr val="FFF2CC"/>
                </a:highlight>
              </a:rPr>
              <a:t>Tree testing</a:t>
            </a:r>
            <a:endParaRPr b="1"/>
          </a:p>
          <a:p>
            <a:pPr marL="457200" lvl="0" indent="-330200" algn="l" rtl="0">
              <a:lnSpc>
                <a:spcPct val="120000"/>
              </a:lnSpc>
              <a:spcBef>
                <a:spcPts val="600"/>
              </a:spcBef>
              <a:spcAft>
                <a:spcPts val="0"/>
              </a:spcAft>
              <a:buSzPts val="1600"/>
              <a:buChar char="•"/>
            </a:pPr>
            <a:r>
              <a:rPr lang="en-US" sz="1600" b="1"/>
              <a:t>Quantitative outputs</a:t>
            </a:r>
            <a:endParaRPr sz="1600" b="1"/>
          </a:p>
          <a:p>
            <a:pPr marL="457200" lvl="0" indent="-330200" algn="l" rtl="0">
              <a:lnSpc>
                <a:spcPct val="120000"/>
              </a:lnSpc>
              <a:spcBef>
                <a:spcPts val="0"/>
              </a:spcBef>
              <a:spcAft>
                <a:spcPts val="0"/>
              </a:spcAft>
              <a:buSzPts val="1600"/>
              <a:buChar char="•"/>
            </a:pPr>
            <a:r>
              <a:rPr lang="en-US" sz="1600" b="1"/>
              <a:t>Large sample, un-moderated</a:t>
            </a:r>
            <a:endParaRPr sz="1600" b="1"/>
          </a:p>
          <a:p>
            <a:pPr marL="457200" lvl="0" indent="-330200" algn="l" rtl="0">
              <a:lnSpc>
                <a:spcPct val="120000"/>
              </a:lnSpc>
              <a:spcBef>
                <a:spcPts val="0"/>
              </a:spcBef>
              <a:spcAft>
                <a:spcPts val="0"/>
              </a:spcAft>
              <a:buSzPts val="1600"/>
              <a:buChar char="•"/>
            </a:pPr>
            <a:r>
              <a:rPr lang="en-US" sz="1600" b="1"/>
              <a:t>Indicates potential opportunities and problem areas, non-contextual </a:t>
            </a:r>
            <a:endParaRPr sz="1600" b="1"/>
          </a:p>
        </p:txBody>
      </p:sp>
      <p:sp>
        <p:nvSpPr>
          <p:cNvPr id="310" name="Google Shape;310;p39"/>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1200"/>
              <a:buNone/>
            </a:pPr>
            <a:r>
              <a:rPr lang="en-US"/>
              <a:t>RESEARCH METHODS</a:t>
            </a:r>
            <a:endParaRPr/>
          </a:p>
        </p:txBody>
      </p:sp>
      <p:sp>
        <p:nvSpPr>
          <p:cNvPr id="311" name="Google Shape;311;p39"/>
          <p:cNvSpPr txBox="1">
            <a:spLocks noGrp="1"/>
          </p:cNvSpPr>
          <p:nvPr>
            <p:ph type="sldNum" idx="12"/>
          </p:nvPr>
        </p:nvSpPr>
        <p:spPr>
          <a:xfrm>
            <a:off x="8001000" y="4767263"/>
            <a:ext cx="685800" cy="273844"/>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40"/>
          <p:cNvSpPr txBox="1">
            <a:spLocks noGrp="1"/>
          </p:cNvSpPr>
          <p:nvPr>
            <p:ph type="title"/>
          </p:nvPr>
        </p:nvSpPr>
        <p:spPr>
          <a:xfrm>
            <a:off x="457200" y="514350"/>
            <a:ext cx="7543800" cy="629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accent1"/>
              </a:buClr>
              <a:buSzPts val="2520"/>
              <a:buFont typeface="Avenir"/>
              <a:buNone/>
            </a:pPr>
            <a:r>
              <a:rPr lang="en-US" sz="2520"/>
              <a:t>We visited 2 facilities and intercepted 17 Veterans.</a:t>
            </a:r>
            <a:endParaRPr/>
          </a:p>
        </p:txBody>
      </p:sp>
      <p:sp>
        <p:nvSpPr>
          <p:cNvPr id="317" name="Google Shape;317;p40"/>
          <p:cNvSpPr txBox="1">
            <a:spLocks noGrp="1"/>
          </p:cNvSpPr>
          <p:nvPr>
            <p:ph type="body" idx="1"/>
          </p:nvPr>
        </p:nvSpPr>
        <p:spPr>
          <a:xfrm>
            <a:off x="457200" y="1162050"/>
            <a:ext cx="7970400" cy="3467100"/>
          </a:xfrm>
          <a:prstGeom prst="rect">
            <a:avLst/>
          </a:prstGeom>
          <a:noFill/>
          <a:ln>
            <a:noFill/>
          </a:ln>
        </p:spPr>
        <p:txBody>
          <a:bodyPr spcFirstLastPara="1" wrap="square" lIns="91425" tIns="45700" rIns="91425" bIns="45700" anchor="t" anchorCtr="0">
            <a:noAutofit/>
          </a:bodyPr>
          <a:lstStyle/>
          <a:p>
            <a:pPr marL="228600" lvl="0" indent="-228600" algn="l" rtl="0">
              <a:lnSpc>
                <a:spcPct val="120000"/>
              </a:lnSpc>
              <a:spcBef>
                <a:spcPts val="600"/>
              </a:spcBef>
              <a:spcAft>
                <a:spcPts val="0"/>
              </a:spcAft>
              <a:buClr>
                <a:schemeClr val="dk2"/>
              </a:buClr>
              <a:buSzPts val="2000"/>
              <a:buChar char="•"/>
            </a:pPr>
            <a:r>
              <a:rPr lang="en-US" b="1"/>
              <a:t>Sessions lasted from 5 to 30 minutes, per participant’s availability. </a:t>
            </a:r>
            <a:endParaRPr b="1"/>
          </a:p>
          <a:p>
            <a:pPr marL="566928" lvl="1" indent="-215900" algn="l" rtl="0">
              <a:lnSpc>
                <a:spcPct val="120000"/>
              </a:lnSpc>
              <a:spcBef>
                <a:spcPts val="1000"/>
              </a:spcBef>
              <a:spcAft>
                <a:spcPts val="0"/>
              </a:spcAft>
              <a:buClr>
                <a:schemeClr val="dk2"/>
              </a:buClr>
              <a:buSzPts val="1600"/>
              <a:buChar char="•"/>
            </a:pPr>
            <a:r>
              <a:rPr lang="en-US" sz="1600" b="1"/>
              <a:t>Most sessions lasted longer than 10 minutes. </a:t>
            </a:r>
            <a:endParaRPr sz="1600" b="1"/>
          </a:p>
          <a:p>
            <a:pPr marL="228600" lvl="0" indent="-228600" algn="l" rtl="0">
              <a:lnSpc>
                <a:spcPct val="120000"/>
              </a:lnSpc>
              <a:spcBef>
                <a:spcPts val="1000"/>
              </a:spcBef>
              <a:spcAft>
                <a:spcPts val="0"/>
              </a:spcAft>
              <a:buSzPts val="1800"/>
              <a:buChar char="•"/>
            </a:pPr>
            <a:r>
              <a:rPr lang="en-US" b="1"/>
              <a:t>Used two clickable prototypes in Invision (a design tool).</a:t>
            </a:r>
            <a:endParaRPr b="1"/>
          </a:p>
          <a:p>
            <a:pPr marL="566928" lvl="1" indent="-215900" algn="l" rtl="0">
              <a:spcBef>
                <a:spcPts val="1000"/>
              </a:spcBef>
              <a:spcAft>
                <a:spcPts val="0"/>
              </a:spcAft>
              <a:buSzPts val="1600"/>
              <a:buChar char="•"/>
            </a:pPr>
            <a:r>
              <a:rPr lang="en-US" sz="1600" u="sng">
                <a:solidFill>
                  <a:schemeClr val="accent1"/>
                </a:solidFill>
                <a:hlinkClick r:id="rId3"/>
              </a:rPr>
              <a:t>alphabetical</a:t>
            </a:r>
            <a:r>
              <a:rPr lang="en-US" sz="1600"/>
              <a:t> order (A-Z grouping)</a:t>
            </a:r>
            <a:endParaRPr sz="1600"/>
          </a:p>
          <a:p>
            <a:pPr marL="566928" lvl="1" indent="-215900" algn="l" rtl="0">
              <a:spcBef>
                <a:spcPts val="1000"/>
              </a:spcBef>
              <a:spcAft>
                <a:spcPts val="0"/>
              </a:spcAft>
              <a:buSzPts val="1600"/>
              <a:buChar char="•"/>
            </a:pPr>
            <a:r>
              <a:rPr lang="en-US" sz="1600" u="sng">
                <a:solidFill>
                  <a:schemeClr val="accent1"/>
                </a:solidFill>
                <a:hlinkClick r:id="rId4"/>
              </a:rPr>
              <a:t>grouping</a:t>
            </a:r>
            <a:r>
              <a:rPr lang="en-US" sz="1600"/>
              <a:t> by similarity (primary care, specialty care, etc.)</a:t>
            </a:r>
            <a:endParaRPr b="1"/>
          </a:p>
          <a:p>
            <a:pPr marL="0" lvl="0" indent="0" algn="l" rtl="0">
              <a:lnSpc>
                <a:spcPct val="120000"/>
              </a:lnSpc>
              <a:spcBef>
                <a:spcPts val="1000"/>
              </a:spcBef>
              <a:spcAft>
                <a:spcPts val="0"/>
              </a:spcAft>
              <a:buNone/>
            </a:pPr>
            <a:endParaRPr sz="1400" b="1"/>
          </a:p>
          <a:p>
            <a:pPr marL="0" lvl="0" indent="0" algn="l" rtl="0">
              <a:lnSpc>
                <a:spcPct val="120000"/>
              </a:lnSpc>
              <a:spcBef>
                <a:spcPts val="1000"/>
              </a:spcBef>
              <a:spcAft>
                <a:spcPts val="0"/>
              </a:spcAft>
              <a:buNone/>
            </a:pPr>
            <a:r>
              <a:rPr lang="en-US" sz="1400" b="1"/>
              <a:t>Lessons learned: Open lobby/hallway spaces are too distracting for these kinds of interactions. Additionally, popular events (e.g., health fair) provide additional distraction.</a:t>
            </a:r>
            <a:endParaRPr sz="1400" b="1"/>
          </a:p>
          <a:p>
            <a:pPr marL="0" lvl="0" indent="0" algn="l" rtl="0">
              <a:lnSpc>
                <a:spcPct val="120000"/>
              </a:lnSpc>
              <a:spcBef>
                <a:spcPts val="1000"/>
              </a:spcBef>
              <a:spcAft>
                <a:spcPts val="0"/>
              </a:spcAft>
              <a:buNone/>
            </a:pPr>
            <a:endParaRPr b="1"/>
          </a:p>
        </p:txBody>
      </p:sp>
      <p:sp>
        <p:nvSpPr>
          <p:cNvPr id="318" name="Google Shape;318;p40"/>
          <p:cNvSpPr txBox="1">
            <a:spLocks noGrp="1"/>
          </p:cNvSpPr>
          <p:nvPr>
            <p:ph type="body" idx="2"/>
          </p:nvPr>
        </p:nvSpPr>
        <p:spPr>
          <a:xfrm>
            <a:off x="457200" y="247650"/>
            <a:ext cx="7543800" cy="2667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1200"/>
              <a:buNone/>
            </a:pPr>
            <a:r>
              <a:rPr lang="en-US"/>
              <a:t>RESEARCH METHOD: PROTOTYPE TESTING</a:t>
            </a:r>
            <a:endParaRPr/>
          </a:p>
        </p:txBody>
      </p:sp>
      <p:sp>
        <p:nvSpPr>
          <p:cNvPr id="319" name="Google Shape;319;p40"/>
          <p:cNvSpPr txBox="1">
            <a:spLocks noGrp="1"/>
          </p:cNvSpPr>
          <p:nvPr>
            <p:ph type="sldNum" idx="12"/>
          </p:nvPr>
        </p:nvSpPr>
        <p:spPr>
          <a:xfrm>
            <a:off x="8001000" y="4767263"/>
            <a:ext cx="685800" cy="2739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sld>
</file>

<file path=ppt/theme/theme1.xml><?xml version="1.0" encoding="utf-8"?>
<a:theme xmlns:a="http://schemas.openxmlformats.org/drawingml/2006/main" name="Brown Bag Template">
  <a:themeElements>
    <a:clrScheme name="DSVA 1">
      <a:dk1>
        <a:srgbClr val="1A5484"/>
      </a:dk1>
      <a:lt1>
        <a:srgbClr val="FFFFFF"/>
      </a:lt1>
      <a:dk2>
        <a:srgbClr val="454454"/>
      </a:dk2>
      <a:lt2>
        <a:srgbClr val="7F8EA3"/>
      </a:lt2>
      <a:accent1>
        <a:srgbClr val="0070BC"/>
      </a:accent1>
      <a:accent2>
        <a:srgbClr val="10385A"/>
      </a:accent2>
      <a:accent3>
        <a:srgbClr val="1A5484"/>
      </a:accent3>
      <a:accent4>
        <a:srgbClr val="1A5484"/>
      </a:accent4>
      <a:accent5>
        <a:srgbClr val="1A5484"/>
      </a:accent5>
      <a:accent6>
        <a:srgbClr val="1A5484"/>
      </a:accent6>
      <a:hlink>
        <a:srgbClr val="0070BC"/>
      </a:hlink>
      <a:folHlink>
        <a:srgbClr val="4C2C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3652</Words>
  <Application>Microsoft Macintosh PowerPoint</Application>
  <PresentationFormat>On-screen Show (16:9)</PresentationFormat>
  <Paragraphs>383</Paragraphs>
  <Slides>50</Slides>
  <Notes>50</Notes>
  <HiddenSlides>7</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50</vt:i4>
      </vt:variant>
    </vt:vector>
  </HeadingPairs>
  <TitlesOfParts>
    <vt:vector size="55" baseType="lpstr">
      <vt:lpstr>Calibri</vt:lpstr>
      <vt:lpstr>Avenir</vt:lpstr>
      <vt:lpstr>Arial</vt:lpstr>
      <vt:lpstr>Lato</vt:lpstr>
      <vt:lpstr>Brown Bag Template</vt:lpstr>
      <vt:lpstr>Facilities Health Services IA Study, Round 2</vt:lpstr>
      <vt:lpstr>PowerPoint Presentation</vt:lpstr>
      <vt:lpstr>Outline</vt:lpstr>
      <vt:lpstr>1. Study Goals</vt:lpstr>
      <vt:lpstr>Gain a qualitative understanding of the effectiveness of the proposed design.</vt:lpstr>
      <vt:lpstr>Quantitatively evaluate the effectiveness of a proposed architecture for grouping services.</vt:lpstr>
      <vt:lpstr>2. Research Methods</vt:lpstr>
      <vt:lpstr>Mixed methods approach to deepen understanding</vt:lpstr>
      <vt:lpstr>We visited 2 facilities and intercepted 17 Veterans.</vt:lpstr>
      <vt:lpstr>We tested at a VA to gain a complete understanding.</vt:lpstr>
      <vt:lpstr>Tasks and scenarios focused on answering:</vt:lpstr>
      <vt:lpstr>We created a tree test in Optimal Workshop.</vt:lpstr>
      <vt:lpstr>The tree test abstracted navigation and accordion content to test the effectiveness of group labels. </vt:lpstr>
      <vt:lpstr>3. Findings: Prototype testing</vt:lpstr>
      <vt:lpstr>Grouping seemed helpful to most, but critically troublesome to others.</vt:lpstr>
      <vt:lpstr>Where’s my search bar?</vt:lpstr>
      <vt:lpstr>Product trust &gt; VA authority</vt:lpstr>
      <vt:lpstr>Digital tools don’t replace human validation</vt:lpstr>
      <vt:lpstr>4. Findings: Tree testing</vt:lpstr>
      <vt:lpstr>PowerPoint Presentation</vt:lpstr>
      <vt:lpstr>Examples tree test results and how to interpret them. </vt:lpstr>
      <vt:lpstr>The “Health Services” grouping was useful to participants, but “Other Services” was not.</vt:lpstr>
      <vt:lpstr>Services that are (ostensibly) more commonly used had higher task success rates.</vt:lpstr>
      <vt:lpstr>“Other Services,” as a descriptor, felt unclear.</vt:lpstr>
      <vt:lpstr>Participants incorrectly nominated “About Us” and “Primary Care” as the answers for many tasks.</vt:lpstr>
      <vt:lpstr>Participants incorrectly nominated “About us” as the answer for many tasks.</vt:lpstr>
      <vt:lpstr>PowerPoint Presentation</vt:lpstr>
      <vt:lpstr>5. Recommendations</vt:lpstr>
      <vt:lpstr>PowerPoint Presentation</vt:lpstr>
      <vt:lpstr>PowerPoint Presentation</vt:lpstr>
      <vt:lpstr>Recommendation (1 of 7)</vt:lpstr>
      <vt:lpstr>Other services: proposed IA</vt:lpstr>
      <vt:lpstr>Recommendation (2 of 7)</vt:lpstr>
      <vt:lpstr>Chaplain</vt:lpstr>
      <vt:lpstr>Chaplain</vt:lpstr>
      <vt:lpstr>Laboratory and pathology</vt:lpstr>
      <vt:lpstr>Nutrition, Food, and Dietary</vt:lpstr>
      <vt:lpstr>Nutrition, Food, and Dietary</vt:lpstr>
      <vt:lpstr>Recommendation (3 of 7)</vt:lpstr>
      <vt:lpstr>Eye Care Services: IA</vt:lpstr>
      <vt:lpstr>Recommendation (4 of 7)</vt:lpstr>
      <vt:lpstr>About Us: IA </vt:lpstr>
      <vt:lpstr>Recommendation (5 of 7)</vt:lpstr>
      <vt:lpstr>Recommendation (5 of 7)</vt:lpstr>
      <vt:lpstr>Recommendation (6 of 7)</vt:lpstr>
      <vt:lpstr>Recommendation (7 of 7)</vt:lpstr>
      <vt:lpstr>Future recommendation</vt:lpstr>
      <vt:lpstr>6. Next steps</vt:lpstr>
      <vt:lpstr>Next steps</vt:lpstr>
      <vt:lpstr>Thank you!</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Facilities Health Services IA Study, Round 2</dc:title>
  <cp:lastModifiedBy>Howard Brande</cp:lastModifiedBy>
  <cp:revision>1</cp:revision>
  <dcterms:modified xsi:type="dcterms:W3CDTF">2020-08-05T15:57:16Z</dcterms:modified>
</cp:coreProperties>
</file>